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9" r:id="rId2"/>
  </p:sldIdLst>
  <p:sldSz cx="25199975" cy="359997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977" userDrawn="1">
          <p15:clr>
            <a:srgbClr val="A4A3A4"/>
          </p15:clr>
        </p15:guide>
        <p15:guide id="2" pos="79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llanmörkt format 2 - Dekorfär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llanmörkt format 2 - Dekorfärg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llanmörkt format 2 - Dekorfärg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llanmörkt format 2 - Dekorfärg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99"/>
    <p:restoredTop sz="96327"/>
  </p:normalViewPr>
  <p:slideViewPr>
    <p:cSldViewPr snapToGrid="0" showGuides="1">
      <p:cViewPr varScale="1">
        <p:scale>
          <a:sx n="23" d="100"/>
          <a:sy n="23" d="100"/>
        </p:scale>
        <p:origin x="3784" y="320"/>
      </p:cViewPr>
      <p:guideLst>
        <p:guide orient="horz" pos="20977"/>
        <p:guide pos="79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9" cy="720089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oster – vit 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33670" y="2137694"/>
            <a:ext cx="23073518" cy="2934322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9000"/>
            </a:lvl1pPr>
          </a:lstStyle>
          <a:p>
            <a:r>
              <a:rPr lang="sv-SE" dirty="0"/>
              <a:t>Plats för intresseväckande rubrik på max </a:t>
            </a:r>
            <a:br>
              <a:rPr lang="sv-SE" dirty="0"/>
            </a:br>
            <a:r>
              <a:rPr lang="sv-SE" dirty="0"/>
              <a:t>två rader</a:t>
            </a:r>
            <a:endParaRPr lang="en-US" dirty="0"/>
          </a:p>
        </p:txBody>
      </p:sp>
      <p:sp>
        <p:nvSpPr>
          <p:cNvPr id="12" name="Platshållare för text 2">
            <a:extLst>
              <a:ext uri="{FF2B5EF4-FFF2-40B4-BE49-F238E27FC236}">
                <a16:creationId xmlns:a16="http://schemas.microsoft.com/office/drawing/2014/main" id="{B33D0AF3-974C-EA92-0309-65431909EB2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33670" y="5396151"/>
            <a:ext cx="23073518" cy="96902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800" b="1" kern="800" cap="all" spc="441" baseline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260044" indent="0">
              <a:buNone/>
              <a:defRPr sz="3527"/>
            </a:lvl2pPr>
            <a:lvl3pPr marL="2520093" indent="0">
              <a:buNone/>
              <a:defRPr sz="3527"/>
            </a:lvl3pPr>
            <a:lvl4pPr marL="3780137" indent="0">
              <a:buNone/>
              <a:defRPr sz="3527"/>
            </a:lvl4pPr>
            <a:lvl5pPr marL="5040182" indent="0">
              <a:buNone/>
              <a:defRPr sz="3527"/>
            </a:lvl5pPr>
          </a:lstStyle>
          <a:p>
            <a:pPr lvl="0"/>
            <a:r>
              <a:rPr lang="sv-SE" dirty="0"/>
              <a:t>FÖRFATTARE</a:t>
            </a:r>
          </a:p>
        </p:txBody>
      </p:sp>
      <p:sp>
        <p:nvSpPr>
          <p:cNvPr id="13" name="Platshållare för text 2">
            <a:extLst>
              <a:ext uri="{FF2B5EF4-FFF2-40B4-BE49-F238E27FC236}">
                <a16:creationId xmlns:a16="http://schemas.microsoft.com/office/drawing/2014/main" id="{69B8C624-42AB-4644-6C4C-230662FB4F8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33670" y="7442130"/>
            <a:ext cx="7235687" cy="77804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800" b="1" kern="800" cap="all" spc="441" baseline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260044" indent="0">
              <a:buNone/>
              <a:defRPr sz="3527"/>
            </a:lvl2pPr>
            <a:lvl3pPr marL="2520093" indent="0">
              <a:buNone/>
              <a:defRPr sz="3527"/>
            </a:lvl3pPr>
            <a:lvl4pPr marL="3780137" indent="0">
              <a:buNone/>
              <a:defRPr sz="3527"/>
            </a:lvl4pPr>
            <a:lvl5pPr marL="5040182" indent="0">
              <a:buNone/>
              <a:defRPr sz="3527"/>
            </a:lvl5pPr>
          </a:lstStyle>
          <a:p>
            <a:pPr lvl="0"/>
            <a:r>
              <a:rPr lang="sv-SE" dirty="0"/>
              <a:t>MELLANRUBRIK</a:t>
            </a:r>
          </a:p>
        </p:txBody>
      </p:sp>
      <p:sp>
        <p:nvSpPr>
          <p:cNvPr id="14" name="Platshållare för innehåll 1">
            <a:extLst>
              <a:ext uri="{FF2B5EF4-FFF2-40B4-BE49-F238E27FC236}">
                <a16:creationId xmlns:a16="http://schemas.microsoft.com/office/drawing/2014/main" id="{FEB469DC-7309-9698-D199-7D97513D58CE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033670" y="8220179"/>
            <a:ext cx="7235687" cy="126539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ts val="4400"/>
              </a:lnSpc>
              <a:buFontTx/>
              <a:buNone/>
              <a:defRPr sz="3400"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innehåll 2">
            <a:extLst>
              <a:ext uri="{FF2B5EF4-FFF2-40B4-BE49-F238E27FC236}">
                <a16:creationId xmlns:a16="http://schemas.microsoft.com/office/drawing/2014/main" id="{5BEA1315-487D-0C44-3187-2534E073925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033670" y="22132121"/>
            <a:ext cx="15184161" cy="111520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ts val="4400"/>
              </a:lnSpc>
              <a:buFontTx/>
              <a:buNone/>
              <a:defRPr sz="3400"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6" name="Platshållare för innehåll 4">
            <a:extLst>
              <a:ext uri="{FF2B5EF4-FFF2-40B4-BE49-F238E27FC236}">
                <a16:creationId xmlns:a16="http://schemas.microsoft.com/office/drawing/2014/main" id="{71303635-FE6C-2EB7-2977-52DD415A3D7B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8982144" y="8220179"/>
            <a:ext cx="7235687" cy="126539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ts val="4400"/>
              </a:lnSpc>
              <a:buFontTx/>
              <a:buNone/>
              <a:defRPr sz="3400"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7" name="Platshållare för innehåll 5">
            <a:extLst>
              <a:ext uri="{FF2B5EF4-FFF2-40B4-BE49-F238E27FC236}">
                <a16:creationId xmlns:a16="http://schemas.microsoft.com/office/drawing/2014/main" id="{3EC1FD03-4B4B-A080-F34F-9FF04B07016D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16896521" y="8220179"/>
            <a:ext cx="7235687" cy="126539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ts val="4400"/>
              </a:lnSpc>
              <a:buFontTx/>
              <a:buNone/>
              <a:defRPr sz="3400"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8" name="Platshållare för text 2">
            <a:extLst>
              <a:ext uri="{FF2B5EF4-FFF2-40B4-BE49-F238E27FC236}">
                <a16:creationId xmlns:a16="http://schemas.microsoft.com/office/drawing/2014/main" id="{C680C2E0-5A4D-3CA4-6D48-C579AA85D598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982143" y="7442130"/>
            <a:ext cx="7235687" cy="77804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800" b="1" kern="800" cap="all" spc="441" baseline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260044" indent="0">
              <a:buNone/>
              <a:defRPr sz="3527"/>
            </a:lvl2pPr>
            <a:lvl3pPr marL="2520093" indent="0">
              <a:buNone/>
              <a:defRPr sz="3527"/>
            </a:lvl3pPr>
            <a:lvl4pPr marL="3780137" indent="0">
              <a:buNone/>
              <a:defRPr sz="3527"/>
            </a:lvl4pPr>
            <a:lvl5pPr marL="5040182" indent="0">
              <a:buNone/>
              <a:defRPr sz="3527"/>
            </a:lvl5pPr>
          </a:lstStyle>
          <a:p>
            <a:pPr lvl="0"/>
            <a:r>
              <a:rPr lang="sv-SE" dirty="0"/>
              <a:t>MELLANRUBRIK</a:t>
            </a:r>
          </a:p>
        </p:txBody>
      </p:sp>
      <p:sp>
        <p:nvSpPr>
          <p:cNvPr id="19" name="Platshållare för text 2">
            <a:extLst>
              <a:ext uri="{FF2B5EF4-FFF2-40B4-BE49-F238E27FC236}">
                <a16:creationId xmlns:a16="http://schemas.microsoft.com/office/drawing/2014/main" id="{C3488C9C-F5B5-D943-AB6D-F2343F723225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6896520" y="7442130"/>
            <a:ext cx="7210668" cy="77804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800" b="1" kern="800" cap="all" spc="441" baseline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260044" indent="0">
              <a:buNone/>
              <a:defRPr sz="3527"/>
            </a:lvl2pPr>
            <a:lvl3pPr marL="2520093" indent="0">
              <a:buNone/>
              <a:defRPr sz="3527"/>
            </a:lvl3pPr>
            <a:lvl4pPr marL="3780137" indent="0">
              <a:buNone/>
              <a:defRPr sz="3527"/>
            </a:lvl4pPr>
            <a:lvl5pPr marL="5040182" indent="0">
              <a:buNone/>
              <a:defRPr sz="3527"/>
            </a:lvl5pPr>
          </a:lstStyle>
          <a:p>
            <a:pPr lvl="0"/>
            <a:r>
              <a:rPr lang="sv-SE" dirty="0"/>
              <a:t>MELLANRUBRIK</a:t>
            </a:r>
          </a:p>
        </p:txBody>
      </p:sp>
      <p:sp>
        <p:nvSpPr>
          <p:cNvPr id="20" name="Platshållare för text 2">
            <a:extLst>
              <a:ext uri="{FF2B5EF4-FFF2-40B4-BE49-F238E27FC236}">
                <a16:creationId xmlns:a16="http://schemas.microsoft.com/office/drawing/2014/main" id="{AD1776AD-2D3E-C160-6D40-EF70C6710D5D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033670" y="21354074"/>
            <a:ext cx="15184160" cy="778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800" b="1" kern="800" cap="all" spc="441" baseline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260044" indent="0">
              <a:buNone/>
              <a:defRPr sz="3527"/>
            </a:lvl2pPr>
            <a:lvl3pPr marL="2520093" indent="0">
              <a:buNone/>
              <a:defRPr sz="3527"/>
            </a:lvl3pPr>
            <a:lvl4pPr marL="3780137" indent="0">
              <a:buNone/>
              <a:defRPr sz="3527"/>
            </a:lvl4pPr>
            <a:lvl5pPr marL="5040182" indent="0">
              <a:buNone/>
              <a:defRPr sz="3527"/>
            </a:lvl5pPr>
          </a:lstStyle>
          <a:p>
            <a:pPr lvl="0"/>
            <a:r>
              <a:rPr lang="sv-SE" dirty="0"/>
              <a:t>MELLANRUBRIK</a:t>
            </a:r>
          </a:p>
        </p:txBody>
      </p:sp>
      <p:sp>
        <p:nvSpPr>
          <p:cNvPr id="21" name="Platshållare för innehåll 2">
            <a:extLst>
              <a:ext uri="{FF2B5EF4-FFF2-40B4-BE49-F238E27FC236}">
                <a16:creationId xmlns:a16="http://schemas.microsoft.com/office/drawing/2014/main" id="{52C1849D-22E2-89BC-183D-72FD34B42BFA}"/>
              </a:ext>
            </a:extLst>
          </p:cNvPr>
          <p:cNvSpPr>
            <a:spLocks noGrp="1"/>
          </p:cNvSpPr>
          <p:nvPr>
            <p:ph sz="quarter" idx="27"/>
          </p:nvPr>
        </p:nvSpPr>
        <p:spPr>
          <a:xfrm>
            <a:off x="16875651" y="22132120"/>
            <a:ext cx="7231538" cy="1115203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ts val="4400"/>
              </a:lnSpc>
              <a:buFontTx/>
              <a:buNone/>
              <a:defRPr sz="3400"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22" name="Platshållare för text 2">
            <a:extLst>
              <a:ext uri="{FF2B5EF4-FFF2-40B4-BE49-F238E27FC236}">
                <a16:creationId xmlns:a16="http://schemas.microsoft.com/office/drawing/2014/main" id="{433A78D3-F0B2-C919-446F-3B7F79A42191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6875649" y="21354074"/>
            <a:ext cx="7256559" cy="77804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800" b="1" kern="800" cap="all" spc="441" baseline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260044" indent="0">
              <a:buNone/>
              <a:defRPr sz="3527"/>
            </a:lvl2pPr>
            <a:lvl3pPr marL="2520093" indent="0">
              <a:buNone/>
              <a:defRPr sz="3527"/>
            </a:lvl3pPr>
            <a:lvl4pPr marL="3780137" indent="0">
              <a:buNone/>
              <a:defRPr sz="3527"/>
            </a:lvl4pPr>
            <a:lvl5pPr marL="5040182" indent="0">
              <a:buNone/>
              <a:defRPr sz="3527"/>
            </a:lvl5pPr>
          </a:lstStyle>
          <a:p>
            <a:pPr lvl="0"/>
            <a:r>
              <a:rPr lang="sv-SE" dirty="0"/>
              <a:t>MELLANRUBRIK</a:t>
            </a:r>
          </a:p>
        </p:txBody>
      </p:sp>
      <p:sp>
        <p:nvSpPr>
          <p:cNvPr id="24" name="Rektangel 23">
            <a:extLst>
              <a:ext uri="{FF2B5EF4-FFF2-40B4-BE49-F238E27FC236}">
                <a16:creationId xmlns:a16="http://schemas.microsoft.com/office/drawing/2014/main" id="{422CBEC0-8678-D2E1-8A2B-14CF093A3D26}"/>
              </a:ext>
            </a:extLst>
          </p:cNvPr>
          <p:cNvSpPr/>
          <p:nvPr userDrawn="1"/>
        </p:nvSpPr>
        <p:spPr>
          <a:xfrm>
            <a:off x="-6446520" y="2986544"/>
            <a:ext cx="5886451" cy="3014993"/>
          </a:xfrm>
          <a:prstGeom prst="rect">
            <a:avLst/>
          </a:prstGeom>
          <a:solidFill>
            <a:schemeClr val="accent6"/>
          </a:solidFill>
        </p:spPr>
        <p:txBody>
          <a:bodyPr wrap="square">
            <a:spAutoFit/>
          </a:bodyPr>
          <a:lstStyle/>
          <a:p>
            <a:pPr marL="0" lvl="0" indent="0">
              <a:lnSpc>
                <a:spcPct val="107000"/>
              </a:lnSpc>
              <a:spcAft>
                <a:spcPts val="600"/>
              </a:spcAft>
              <a:buFont typeface="+mj-lt"/>
              <a:buNone/>
              <a:tabLst>
                <a:tab pos="198835" algn="l"/>
              </a:tabLst>
            </a:pPr>
            <a:r>
              <a:rPr lang="sv-SE" sz="3600" b="0" i="0" u="none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Klicka på plattorna för att byta färger, finast är att använda samma färg med olika opacitet. Tänk på läsbarheten på texten!</a:t>
            </a:r>
          </a:p>
        </p:txBody>
      </p:sp>
      <p:sp>
        <p:nvSpPr>
          <p:cNvPr id="26" name="Rektangel 25">
            <a:extLst>
              <a:ext uri="{FF2B5EF4-FFF2-40B4-BE49-F238E27FC236}">
                <a16:creationId xmlns:a16="http://schemas.microsoft.com/office/drawing/2014/main" id="{AC9B05B6-FFD0-8172-BF4A-4E7CA9CF4D39}"/>
              </a:ext>
            </a:extLst>
          </p:cNvPr>
          <p:cNvSpPr/>
          <p:nvPr userDrawn="1"/>
        </p:nvSpPr>
        <p:spPr>
          <a:xfrm>
            <a:off x="-6446520" y="12784756"/>
            <a:ext cx="5886451" cy="3015056"/>
          </a:xfrm>
          <a:prstGeom prst="rect">
            <a:avLst/>
          </a:prstGeom>
          <a:solidFill>
            <a:schemeClr val="accent6"/>
          </a:solidFill>
        </p:spPr>
        <p:txBody>
          <a:bodyPr wrap="square">
            <a:spAutoFit/>
          </a:bodyPr>
          <a:lstStyle/>
          <a:p>
            <a:pPr marL="0" lvl="0" indent="0">
              <a:lnSpc>
                <a:spcPct val="107000"/>
              </a:lnSpc>
              <a:spcAft>
                <a:spcPts val="600"/>
              </a:spcAft>
              <a:buFont typeface="+mj-lt"/>
              <a:buNone/>
              <a:tabLst>
                <a:tab pos="198835" algn="l"/>
              </a:tabLst>
            </a:pPr>
            <a:r>
              <a:rPr lang="sv-SE" sz="3600" b="0" i="0" u="none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Klicka på ikonerna för att infoga diagram eller grafik eller skriv bara in text (Klistra in och matcha formatering)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E5078AE1-F393-50AC-53E7-64FB37596DC7}"/>
              </a:ext>
            </a:extLst>
          </p:cNvPr>
          <p:cNvSpPr/>
          <p:nvPr userDrawn="1"/>
        </p:nvSpPr>
        <p:spPr>
          <a:xfrm>
            <a:off x="-6446520" y="33685328"/>
            <a:ext cx="5886451" cy="1236621"/>
          </a:xfrm>
          <a:prstGeom prst="rect">
            <a:avLst/>
          </a:prstGeom>
          <a:solidFill>
            <a:schemeClr val="accent6"/>
          </a:solidFill>
        </p:spPr>
        <p:txBody>
          <a:bodyPr wrap="square">
            <a:spAutoFit/>
          </a:bodyPr>
          <a:lstStyle/>
          <a:p>
            <a:pPr marL="0" lvl="0" indent="0">
              <a:lnSpc>
                <a:spcPct val="107000"/>
              </a:lnSpc>
              <a:spcAft>
                <a:spcPts val="600"/>
              </a:spcAft>
              <a:buFont typeface="+mj-lt"/>
              <a:buNone/>
              <a:tabLst>
                <a:tab pos="198835" algn="l"/>
              </a:tabLst>
            </a:pPr>
            <a:r>
              <a:rPr lang="sv-SE" sz="3600" b="0" i="0" u="none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Längst ner kan du lägga till ytterligare logotyper.</a:t>
            </a:r>
          </a:p>
        </p:txBody>
      </p:sp>
    </p:spTree>
    <p:extLst>
      <p:ext uri="{BB962C8B-B14F-4D97-AF65-F5344CB8AC3E}">
        <p14:creationId xmlns:p14="http://schemas.microsoft.com/office/powerpoint/2010/main" val="2855151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000">
          <p15:clr>
            <a:srgbClr val="FBAE40"/>
          </p15:clr>
        </p15:guide>
        <p15:guide id="2" pos="634">
          <p15:clr>
            <a:srgbClr val="FBAE40"/>
          </p15:clr>
        </p15:guide>
        <p15:guide id="3" pos="15217">
          <p15:clr>
            <a:srgbClr val="FBAE40"/>
          </p15:clr>
        </p15:guide>
        <p15:guide id="4" orient="horz" pos="906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50515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ktangel 13">
            <a:extLst>
              <a:ext uri="{FF2B5EF4-FFF2-40B4-BE49-F238E27FC236}">
                <a16:creationId xmlns:a16="http://schemas.microsoft.com/office/drawing/2014/main" id="{05735D48-D55A-2DA9-DEFF-0B5B27B4A09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776410" y="6611815"/>
            <a:ext cx="23647155" cy="26437214"/>
          </a:xfrm>
          <a:prstGeom prst="rect">
            <a:avLst/>
          </a:prstGeom>
          <a:solidFill>
            <a:schemeClr val="accent5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Rektangel med rundade hörn på samma sida 14">
            <a:extLst>
              <a:ext uri="{FF2B5EF4-FFF2-40B4-BE49-F238E27FC236}">
                <a16:creationId xmlns:a16="http://schemas.microsoft.com/office/drawing/2014/main" id="{527746EB-68BB-2ACA-DCFB-5B324A28D62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776409" y="1438275"/>
            <a:ext cx="23647156" cy="5173540"/>
          </a:xfrm>
          <a:prstGeom prst="round2Same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C721107-DC44-E026-1B05-D191134D13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90C13EB-D518-A624-85FB-99FA3218C57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B15B8C7-BDF2-8ECD-5F91-58FDD78DF31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97FE30A1-12E1-38A5-BFB0-A68C986274A0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35B4F643-366D-D454-D113-84BB792020C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959C483E-9113-D654-0119-5291CE0130A0}"/>
              </a:ext>
            </a:extLst>
          </p:cNvPr>
          <p:cNvSpPr>
            <a:spLocks noGrp="1"/>
          </p:cNvSpPr>
          <p:nvPr>
            <p:ph sz="quarter" idx="22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8" name="Platshållare för innehåll 7">
            <a:extLst>
              <a:ext uri="{FF2B5EF4-FFF2-40B4-BE49-F238E27FC236}">
                <a16:creationId xmlns:a16="http://schemas.microsoft.com/office/drawing/2014/main" id="{4BCA6540-9367-1D9A-2EEB-2C5B88AD2EDE}"/>
              </a:ext>
            </a:extLst>
          </p:cNvPr>
          <p:cNvSpPr>
            <a:spLocks noGrp="1"/>
          </p:cNvSpPr>
          <p:nvPr>
            <p:ph sz="quarter" idx="23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A1B8081A-B911-8AAB-8025-368977F121C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0" name="Platshållare för text 9">
            <a:extLst>
              <a:ext uri="{FF2B5EF4-FFF2-40B4-BE49-F238E27FC236}">
                <a16:creationId xmlns:a16="http://schemas.microsoft.com/office/drawing/2014/main" id="{3D89AA51-D6DB-C864-E0BE-3F96CFC74BDC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C776C311-4DC0-0ECC-D09B-1739E6834166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2" name="Platshållare för innehåll 11">
            <a:extLst>
              <a:ext uri="{FF2B5EF4-FFF2-40B4-BE49-F238E27FC236}">
                <a16:creationId xmlns:a16="http://schemas.microsoft.com/office/drawing/2014/main" id="{2E0B79EB-2906-8CF7-CC42-B7B335F70941}"/>
              </a:ext>
            </a:extLst>
          </p:cNvPr>
          <p:cNvSpPr>
            <a:spLocks noGrp="1"/>
          </p:cNvSpPr>
          <p:nvPr>
            <p:ph sz="quarter" idx="27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3" name="Platshållare för text 12">
            <a:extLst>
              <a:ext uri="{FF2B5EF4-FFF2-40B4-BE49-F238E27FC236}">
                <a16:creationId xmlns:a16="http://schemas.microsoft.com/office/drawing/2014/main" id="{E38EC4C7-D4C6-464A-CB6C-1B745659748A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6" name="Frihandsfigur 15">
            <a:extLst>
              <a:ext uri="{FF2B5EF4-FFF2-40B4-BE49-F238E27FC236}">
                <a16:creationId xmlns:a16="http://schemas.microsoft.com/office/drawing/2014/main" id="{6145AAB5-5E7B-F334-0FF7-83557EB541A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3264285" y="31650051"/>
            <a:ext cx="11129721" cy="2954198"/>
          </a:xfrm>
          <a:custGeom>
            <a:avLst/>
            <a:gdLst>
              <a:gd name="connsiteX0" fmla="*/ 1477098 w 11129721"/>
              <a:gd name="connsiteY0" fmla="*/ 0 h 2954198"/>
              <a:gd name="connsiteX1" fmla="*/ 1477104 w 11129721"/>
              <a:gd name="connsiteY1" fmla="*/ 0 h 2954198"/>
              <a:gd name="connsiteX2" fmla="*/ 1477104 w 11129721"/>
              <a:gd name="connsiteY2" fmla="*/ 0 h 2954198"/>
              <a:gd name="connsiteX3" fmla="*/ 11129721 w 11129721"/>
              <a:gd name="connsiteY3" fmla="*/ 0 h 2954198"/>
              <a:gd name="connsiteX4" fmla="*/ 11129721 w 11129721"/>
              <a:gd name="connsiteY4" fmla="*/ 2954198 h 2954198"/>
              <a:gd name="connsiteX5" fmla="*/ 1477104 w 11129721"/>
              <a:gd name="connsiteY5" fmla="*/ 2954198 h 2954198"/>
              <a:gd name="connsiteX6" fmla="*/ 1477104 w 11129721"/>
              <a:gd name="connsiteY6" fmla="*/ 2954198 h 2954198"/>
              <a:gd name="connsiteX7" fmla="*/ 1477098 w 11129721"/>
              <a:gd name="connsiteY7" fmla="*/ 2954198 h 2954198"/>
              <a:gd name="connsiteX8" fmla="*/ 0 w 11129721"/>
              <a:gd name="connsiteY8" fmla="*/ 1477098 h 2954198"/>
              <a:gd name="connsiteX9" fmla="*/ 1477098 w 11129721"/>
              <a:gd name="connsiteY9" fmla="*/ 0 h 29541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129721" h="2954198">
                <a:moveTo>
                  <a:pt x="1477098" y="0"/>
                </a:moveTo>
                <a:lnTo>
                  <a:pt x="1477104" y="0"/>
                </a:lnTo>
                <a:lnTo>
                  <a:pt x="1477104" y="0"/>
                </a:lnTo>
                <a:lnTo>
                  <a:pt x="11129721" y="0"/>
                </a:lnTo>
                <a:lnTo>
                  <a:pt x="11129721" y="2954198"/>
                </a:lnTo>
                <a:lnTo>
                  <a:pt x="1477104" y="2954198"/>
                </a:lnTo>
                <a:lnTo>
                  <a:pt x="1477104" y="2954198"/>
                </a:lnTo>
                <a:lnTo>
                  <a:pt x="1477098" y="2954198"/>
                </a:lnTo>
                <a:cubicBezTo>
                  <a:pt x="661319" y="2954198"/>
                  <a:pt x="0" y="2292878"/>
                  <a:pt x="0" y="1477098"/>
                </a:cubicBezTo>
                <a:cubicBezTo>
                  <a:pt x="0" y="661318"/>
                  <a:pt x="661319" y="0"/>
                  <a:pt x="1477098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sv-SE"/>
          </a:p>
        </p:txBody>
      </p:sp>
      <p:pic>
        <p:nvPicPr>
          <p:cNvPr id="17" name="Platshållare för innehåll 62">
            <a:extLst>
              <a:ext uri="{FF2B5EF4-FFF2-40B4-BE49-F238E27FC236}">
                <a16:creationId xmlns:a16="http://schemas.microsoft.com/office/drawing/2014/main" id="{DA5642B4-E1E1-E3ED-2BB1-3D6C9DF93B7A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2"/>
          <a:srcRect/>
          <a:stretch/>
        </p:blipFill>
        <p:spPr>
          <a:xfrm>
            <a:off x="14020100" y="32053994"/>
            <a:ext cx="9618089" cy="1998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8153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Högskolan i Borås">
      <a:dk1>
        <a:srgbClr val="152838"/>
      </a:dk1>
      <a:lt1>
        <a:srgbClr val="FFFFFF"/>
      </a:lt1>
      <a:dk2>
        <a:srgbClr val="476D88"/>
      </a:dk2>
      <a:lt2>
        <a:srgbClr val="E7E6E6"/>
      </a:lt2>
      <a:accent1>
        <a:srgbClr val="A86465"/>
      </a:accent1>
      <a:accent2>
        <a:srgbClr val="CF8255"/>
      </a:accent2>
      <a:accent3>
        <a:srgbClr val="F7E2AA"/>
      </a:accent3>
      <a:accent4>
        <a:srgbClr val="DFBB61"/>
      </a:accent4>
      <a:accent5>
        <a:srgbClr val="6EAEB9"/>
      </a:accent5>
      <a:accent6>
        <a:srgbClr val="D9A799"/>
      </a:accent6>
      <a:hlink>
        <a:srgbClr val="A76365"/>
      </a:hlink>
      <a:folHlink>
        <a:srgbClr val="CF8254"/>
      </a:folHlink>
    </a:clrScheme>
    <a:fontScheme name="Georgia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1240</TotalTime>
  <Words>0</Words>
  <Application>Microsoft Macintosh PowerPoint</Application>
  <PresentationFormat>Anpassad</PresentationFormat>
  <Paragraphs>0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4" baseType="lpstr">
      <vt:lpstr>Arial</vt:lpstr>
      <vt:lpstr>Georgia</vt:lpstr>
      <vt:lpstr>Office-tema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Emma Lilja</dc:creator>
  <cp:lastModifiedBy>Emma Lilja</cp:lastModifiedBy>
  <cp:revision>13</cp:revision>
  <dcterms:created xsi:type="dcterms:W3CDTF">2023-12-06T13:11:11Z</dcterms:created>
  <dcterms:modified xsi:type="dcterms:W3CDTF">2024-01-24T10:17:50Z</dcterms:modified>
</cp:coreProperties>
</file>