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723" r:id="rId3"/>
  </p:sldMasterIdLst>
  <p:notesMasterIdLst>
    <p:notesMasterId r:id="rId19"/>
  </p:notesMasterIdLst>
  <p:sldIdLst>
    <p:sldId id="355" r:id="rId4"/>
    <p:sldId id="358" r:id="rId5"/>
    <p:sldId id="330" r:id="rId6"/>
    <p:sldId id="341" r:id="rId7"/>
    <p:sldId id="344" r:id="rId8"/>
    <p:sldId id="313" r:id="rId9"/>
    <p:sldId id="332" r:id="rId10"/>
    <p:sldId id="352" r:id="rId11"/>
    <p:sldId id="349" r:id="rId12"/>
    <p:sldId id="353" r:id="rId13"/>
    <p:sldId id="354" r:id="rId14"/>
    <p:sldId id="311" r:id="rId15"/>
    <p:sldId id="315" r:id="rId16"/>
    <p:sldId id="312" r:id="rId17"/>
    <p:sldId id="356" r:id="rId18"/>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D40"/>
    <a:srgbClr val="E0EAE6"/>
    <a:srgbClr val="3FAD56"/>
    <a:srgbClr val="D6D1C4"/>
    <a:srgbClr val="F07F3E"/>
    <a:srgbClr val="9EC544"/>
    <a:srgbClr val="682236"/>
    <a:srgbClr val="4D2771"/>
    <a:srgbClr val="25527C"/>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89C211-AA6E-41BC-B1CC-ADF2849A4422}" v="34" dt="2019-04-29T15:29:11.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79"/>
    <p:restoredTop sz="94095" autoAdjust="0"/>
  </p:normalViewPr>
  <p:slideViewPr>
    <p:cSldViewPr snapToGrid="0" snapToObjects="1">
      <p:cViewPr varScale="1">
        <p:scale>
          <a:sx n="66" d="100"/>
          <a:sy n="66" d="100"/>
        </p:scale>
        <p:origin x="32" y="40"/>
      </p:cViewPr>
      <p:guideLst>
        <p:guide orient="horz" pos="2160"/>
        <p:guide pos="3840"/>
      </p:guideLst>
    </p:cSldViewPr>
  </p:slideViewPr>
  <p:notesTextViewPr>
    <p:cViewPr>
      <p:scale>
        <a:sx n="3" d="2"/>
        <a:sy n="3" d="2"/>
      </p:scale>
      <p:origin x="0" y="0"/>
    </p:cViewPr>
  </p:notesTextViewPr>
  <p:notesViewPr>
    <p:cSldViewPr snapToGrid="0" snapToObjects="1">
      <p:cViewPr varScale="1">
        <p:scale>
          <a:sx n="117" d="100"/>
          <a:sy n="117" d="100"/>
        </p:scale>
        <p:origin x="420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E7481F-BF41-4A4C-A315-99836B1EA12C}" type="doc">
      <dgm:prSet loTypeId="urn:microsoft.com/office/officeart/2005/8/layout/hProcess11" loCatId="process" qsTypeId="urn:microsoft.com/office/officeart/2005/8/quickstyle/3d1" qsCatId="3D" csTypeId="urn:microsoft.com/office/officeart/2005/8/colors/accent1_2" csCatId="accent1" phldr="1"/>
      <dgm:spPr/>
    </dgm:pt>
    <dgm:pt modelId="{69E169E2-8C8E-4433-9703-4590B6A47494}">
      <dgm:prSet phldrT="[Text]"/>
      <dgm:spPr/>
      <dgm:t>
        <a:bodyPr/>
        <a:lstStyle/>
        <a:p>
          <a:r>
            <a:rPr lang="sv-SE" dirty="0" smtClean="0"/>
            <a:t>Verksamhetsplanering, strategi</a:t>
          </a:r>
          <a:endParaRPr lang="sv-SE" dirty="0"/>
        </a:p>
      </dgm:t>
    </dgm:pt>
    <dgm:pt modelId="{681A60CD-D6C5-49A0-9A35-FFB525B8C5A6}" type="parTrans" cxnId="{AEB8078E-9DCE-45B4-A40F-89533B73F692}">
      <dgm:prSet/>
      <dgm:spPr/>
      <dgm:t>
        <a:bodyPr/>
        <a:lstStyle/>
        <a:p>
          <a:endParaRPr lang="sv-SE"/>
        </a:p>
      </dgm:t>
    </dgm:pt>
    <dgm:pt modelId="{42A62BAB-8496-46C9-A038-F84073014743}" type="sibTrans" cxnId="{AEB8078E-9DCE-45B4-A40F-89533B73F692}">
      <dgm:prSet/>
      <dgm:spPr/>
      <dgm:t>
        <a:bodyPr/>
        <a:lstStyle/>
        <a:p>
          <a:endParaRPr lang="sv-SE"/>
        </a:p>
      </dgm:t>
    </dgm:pt>
    <dgm:pt modelId="{7265A152-EAE2-4B4D-92B0-86123B2E5341}">
      <dgm:prSet phldrT="[Text]"/>
      <dgm:spPr/>
      <dgm:t>
        <a:bodyPr/>
        <a:lstStyle/>
        <a:p>
          <a:r>
            <a:rPr lang="sv-SE" dirty="0" smtClean="0"/>
            <a:t>Kompetensförsörjningsplan</a:t>
          </a:r>
          <a:endParaRPr lang="sv-SE" dirty="0"/>
        </a:p>
      </dgm:t>
    </dgm:pt>
    <dgm:pt modelId="{BEE1651E-60C2-4303-8586-CE7DE466F849}" type="parTrans" cxnId="{C09E0311-2979-4CD2-AD5B-103C04AE7241}">
      <dgm:prSet/>
      <dgm:spPr/>
      <dgm:t>
        <a:bodyPr/>
        <a:lstStyle/>
        <a:p>
          <a:endParaRPr lang="sv-SE"/>
        </a:p>
      </dgm:t>
    </dgm:pt>
    <dgm:pt modelId="{9535736D-A7E4-412D-8955-D1189795689E}" type="sibTrans" cxnId="{C09E0311-2979-4CD2-AD5B-103C04AE7241}">
      <dgm:prSet/>
      <dgm:spPr/>
      <dgm:t>
        <a:bodyPr/>
        <a:lstStyle/>
        <a:p>
          <a:endParaRPr lang="sv-SE"/>
        </a:p>
      </dgm:t>
    </dgm:pt>
    <dgm:pt modelId="{FCB4B045-D7EF-4E5B-89AE-DDBE6047421F}">
      <dgm:prSet phldrT="[Text]"/>
      <dgm:spPr/>
      <dgm:t>
        <a:bodyPr/>
        <a:lstStyle/>
        <a:p>
          <a:r>
            <a:rPr lang="sv-SE" dirty="0" smtClean="0">
              <a:effectLst/>
              <a:latin typeface="+mn-lt"/>
              <a:ea typeface="+mn-ea"/>
              <a:cs typeface="+mn-cs"/>
            </a:rPr>
            <a:t>Rekrytering?</a:t>
          </a:r>
          <a:endParaRPr lang="sv-SE" dirty="0"/>
        </a:p>
      </dgm:t>
    </dgm:pt>
    <dgm:pt modelId="{A7A9F8A3-6202-49E8-B8D7-F982C481175A}" type="parTrans" cxnId="{8A3E4562-D1D8-411B-895D-ECBD4D48E5D4}">
      <dgm:prSet/>
      <dgm:spPr/>
      <dgm:t>
        <a:bodyPr/>
        <a:lstStyle/>
        <a:p>
          <a:endParaRPr lang="sv-SE"/>
        </a:p>
      </dgm:t>
    </dgm:pt>
    <dgm:pt modelId="{FEE4035E-A241-445C-87B6-6DCC519D79AF}" type="sibTrans" cxnId="{8A3E4562-D1D8-411B-895D-ECBD4D48E5D4}">
      <dgm:prSet/>
      <dgm:spPr/>
      <dgm:t>
        <a:bodyPr/>
        <a:lstStyle/>
        <a:p>
          <a:endParaRPr lang="sv-SE"/>
        </a:p>
      </dgm:t>
    </dgm:pt>
    <dgm:pt modelId="{E41ED2AE-BC1B-4888-B23B-E60F1442CCFE}" type="pres">
      <dgm:prSet presAssocID="{7CE7481F-BF41-4A4C-A315-99836B1EA12C}" presName="Name0" presStyleCnt="0">
        <dgm:presLayoutVars>
          <dgm:dir/>
          <dgm:resizeHandles val="exact"/>
        </dgm:presLayoutVars>
      </dgm:prSet>
      <dgm:spPr/>
    </dgm:pt>
    <dgm:pt modelId="{5CCDBE98-B64B-418E-A001-76352C1747CD}" type="pres">
      <dgm:prSet presAssocID="{7CE7481F-BF41-4A4C-A315-99836B1EA12C}" presName="arrow" presStyleLbl="bgShp" presStyleIdx="0" presStyleCnt="1"/>
      <dgm:spPr/>
    </dgm:pt>
    <dgm:pt modelId="{B9B981D7-9DF4-4416-A185-B09347602AF7}" type="pres">
      <dgm:prSet presAssocID="{7CE7481F-BF41-4A4C-A315-99836B1EA12C}" presName="points" presStyleCnt="0"/>
      <dgm:spPr/>
    </dgm:pt>
    <dgm:pt modelId="{03A3A947-5DC8-4FA2-8561-7C93A8AB1010}" type="pres">
      <dgm:prSet presAssocID="{69E169E2-8C8E-4433-9703-4590B6A47494}" presName="compositeA" presStyleCnt="0"/>
      <dgm:spPr/>
    </dgm:pt>
    <dgm:pt modelId="{522DD1D2-684B-498A-9B83-DAB024A61255}" type="pres">
      <dgm:prSet presAssocID="{69E169E2-8C8E-4433-9703-4590B6A47494}" presName="textA" presStyleLbl="revTx" presStyleIdx="0" presStyleCnt="3">
        <dgm:presLayoutVars>
          <dgm:bulletEnabled val="1"/>
        </dgm:presLayoutVars>
      </dgm:prSet>
      <dgm:spPr/>
      <dgm:t>
        <a:bodyPr/>
        <a:lstStyle/>
        <a:p>
          <a:endParaRPr lang="sv-SE"/>
        </a:p>
      </dgm:t>
    </dgm:pt>
    <dgm:pt modelId="{850E4BC5-D97B-4D6D-87BF-AA5213550C1F}" type="pres">
      <dgm:prSet presAssocID="{69E169E2-8C8E-4433-9703-4590B6A47494}" presName="circleA" presStyleLbl="node1" presStyleIdx="0" presStyleCnt="3"/>
      <dgm:spPr/>
    </dgm:pt>
    <dgm:pt modelId="{B3A381F5-803A-42E6-A341-F2A020BE4C93}" type="pres">
      <dgm:prSet presAssocID="{69E169E2-8C8E-4433-9703-4590B6A47494}" presName="spaceA" presStyleCnt="0"/>
      <dgm:spPr/>
    </dgm:pt>
    <dgm:pt modelId="{2CD9038A-C318-4E7F-9300-07FA0D0EE936}" type="pres">
      <dgm:prSet presAssocID="{42A62BAB-8496-46C9-A038-F84073014743}" presName="space" presStyleCnt="0"/>
      <dgm:spPr/>
    </dgm:pt>
    <dgm:pt modelId="{6619B1EB-8328-43A3-80F3-DE546792F4E5}" type="pres">
      <dgm:prSet presAssocID="{7265A152-EAE2-4B4D-92B0-86123B2E5341}" presName="compositeB" presStyleCnt="0"/>
      <dgm:spPr/>
    </dgm:pt>
    <dgm:pt modelId="{4C3B1F32-6668-41AE-A328-29957A1CF13B}" type="pres">
      <dgm:prSet presAssocID="{7265A152-EAE2-4B4D-92B0-86123B2E5341}" presName="textB" presStyleLbl="revTx" presStyleIdx="1" presStyleCnt="3">
        <dgm:presLayoutVars>
          <dgm:bulletEnabled val="1"/>
        </dgm:presLayoutVars>
      </dgm:prSet>
      <dgm:spPr/>
      <dgm:t>
        <a:bodyPr/>
        <a:lstStyle/>
        <a:p>
          <a:endParaRPr lang="sv-SE"/>
        </a:p>
      </dgm:t>
    </dgm:pt>
    <dgm:pt modelId="{6D621036-F631-4FEF-BFCC-2AB061620C30}" type="pres">
      <dgm:prSet presAssocID="{7265A152-EAE2-4B4D-92B0-86123B2E5341}" presName="circleB" presStyleLbl="node1" presStyleIdx="1" presStyleCnt="3"/>
      <dgm:spPr/>
    </dgm:pt>
    <dgm:pt modelId="{E6DC7724-9BF0-44F4-8F70-8748BD15D22F}" type="pres">
      <dgm:prSet presAssocID="{7265A152-EAE2-4B4D-92B0-86123B2E5341}" presName="spaceB" presStyleCnt="0"/>
      <dgm:spPr/>
    </dgm:pt>
    <dgm:pt modelId="{C7C0B95C-EECB-498B-B252-4D6AF8AE2259}" type="pres">
      <dgm:prSet presAssocID="{9535736D-A7E4-412D-8955-D1189795689E}" presName="space" presStyleCnt="0"/>
      <dgm:spPr/>
    </dgm:pt>
    <dgm:pt modelId="{08DD2BEA-92AF-44D1-8B83-EBC9F84EE92B}" type="pres">
      <dgm:prSet presAssocID="{FCB4B045-D7EF-4E5B-89AE-DDBE6047421F}" presName="compositeA" presStyleCnt="0"/>
      <dgm:spPr/>
    </dgm:pt>
    <dgm:pt modelId="{B5E2E376-FB6F-4F91-A908-861D000B4321}" type="pres">
      <dgm:prSet presAssocID="{FCB4B045-D7EF-4E5B-89AE-DDBE6047421F}" presName="textA" presStyleLbl="revTx" presStyleIdx="2" presStyleCnt="3">
        <dgm:presLayoutVars>
          <dgm:bulletEnabled val="1"/>
        </dgm:presLayoutVars>
      </dgm:prSet>
      <dgm:spPr/>
      <dgm:t>
        <a:bodyPr/>
        <a:lstStyle/>
        <a:p>
          <a:endParaRPr lang="sv-SE"/>
        </a:p>
      </dgm:t>
    </dgm:pt>
    <dgm:pt modelId="{CC8BA0B0-958B-42D7-B650-176EF452C9AE}" type="pres">
      <dgm:prSet presAssocID="{FCB4B045-D7EF-4E5B-89AE-DDBE6047421F}" presName="circleA" presStyleLbl="node1" presStyleIdx="2" presStyleCnt="3"/>
      <dgm:spPr/>
    </dgm:pt>
    <dgm:pt modelId="{4680C813-E136-4123-B41C-D3C2E3DE7B0F}" type="pres">
      <dgm:prSet presAssocID="{FCB4B045-D7EF-4E5B-89AE-DDBE6047421F}" presName="spaceA" presStyleCnt="0"/>
      <dgm:spPr/>
    </dgm:pt>
  </dgm:ptLst>
  <dgm:cxnLst>
    <dgm:cxn modelId="{8A3E4562-D1D8-411B-895D-ECBD4D48E5D4}" srcId="{7CE7481F-BF41-4A4C-A315-99836B1EA12C}" destId="{FCB4B045-D7EF-4E5B-89AE-DDBE6047421F}" srcOrd="2" destOrd="0" parTransId="{A7A9F8A3-6202-49E8-B8D7-F982C481175A}" sibTransId="{FEE4035E-A241-445C-87B6-6DCC519D79AF}"/>
    <dgm:cxn modelId="{EDFCF5E1-06C5-44A8-98F7-BBBF7619110F}" type="presOf" srcId="{FCB4B045-D7EF-4E5B-89AE-DDBE6047421F}" destId="{B5E2E376-FB6F-4F91-A908-861D000B4321}" srcOrd="0" destOrd="0" presId="urn:microsoft.com/office/officeart/2005/8/layout/hProcess11"/>
    <dgm:cxn modelId="{C09E0311-2979-4CD2-AD5B-103C04AE7241}" srcId="{7CE7481F-BF41-4A4C-A315-99836B1EA12C}" destId="{7265A152-EAE2-4B4D-92B0-86123B2E5341}" srcOrd="1" destOrd="0" parTransId="{BEE1651E-60C2-4303-8586-CE7DE466F849}" sibTransId="{9535736D-A7E4-412D-8955-D1189795689E}"/>
    <dgm:cxn modelId="{4C56BBB8-864E-44EA-932A-9E9783D9AFAA}" type="presOf" srcId="{69E169E2-8C8E-4433-9703-4590B6A47494}" destId="{522DD1D2-684B-498A-9B83-DAB024A61255}" srcOrd="0" destOrd="0" presId="urn:microsoft.com/office/officeart/2005/8/layout/hProcess11"/>
    <dgm:cxn modelId="{AEB8078E-9DCE-45B4-A40F-89533B73F692}" srcId="{7CE7481F-BF41-4A4C-A315-99836B1EA12C}" destId="{69E169E2-8C8E-4433-9703-4590B6A47494}" srcOrd="0" destOrd="0" parTransId="{681A60CD-D6C5-49A0-9A35-FFB525B8C5A6}" sibTransId="{42A62BAB-8496-46C9-A038-F84073014743}"/>
    <dgm:cxn modelId="{EC837A33-1487-4680-81F5-CA85D1FD943A}" type="presOf" srcId="{7CE7481F-BF41-4A4C-A315-99836B1EA12C}" destId="{E41ED2AE-BC1B-4888-B23B-E60F1442CCFE}" srcOrd="0" destOrd="0" presId="urn:microsoft.com/office/officeart/2005/8/layout/hProcess11"/>
    <dgm:cxn modelId="{0405E7D4-3A14-488A-A89A-42A1D775FF03}" type="presOf" srcId="{7265A152-EAE2-4B4D-92B0-86123B2E5341}" destId="{4C3B1F32-6668-41AE-A328-29957A1CF13B}" srcOrd="0" destOrd="0" presId="urn:microsoft.com/office/officeart/2005/8/layout/hProcess11"/>
    <dgm:cxn modelId="{AE0ED0C0-BCA3-4060-9BEC-796F6B3C5921}" type="presParOf" srcId="{E41ED2AE-BC1B-4888-B23B-E60F1442CCFE}" destId="{5CCDBE98-B64B-418E-A001-76352C1747CD}" srcOrd="0" destOrd="0" presId="urn:microsoft.com/office/officeart/2005/8/layout/hProcess11"/>
    <dgm:cxn modelId="{F39E9668-5DE6-4383-B59C-592C9D31FC78}" type="presParOf" srcId="{E41ED2AE-BC1B-4888-B23B-E60F1442CCFE}" destId="{B9B981D7-9DF4-4416-A185-B09347602AF7}" srcOrd="1" destOrd="0" presId="urn:microsoft.com/office/officeart/2005/8/layout/hProcess11"/>
    <dgm:cxn modelId="{906FBCA4-CB84-48CD-A8AC-AAC1BD17B2EF}" type="presParOf" srcId="{B9B981D7-9DF4-4416-A185-B09347602AF7}" destId="{03A3A947-5DC8-4FA2-8561-7C93A8AB1010}" srcOrd="0" destOrd="0" presId="urn:microsoft.com/office/officeart/2005/8/layout/hProcess11"/>
    <dgm:cxn modelId="{74F2C0F2-63C0-471B-A646-88619410106B}" type="presParOf" srcId="{03A3A947-5DC8-4FA2-8561-7C93A8AB1010}" destId="{522DD1D2-684B-498A-9B83-DAB024A61255}" srcOrd="0" destOrd="0" presId="urn:microsoft.com/office/officeart/2005/8/layout/hProcess11"/>
    <dgm:cxn modelId="{6FA0764D-5704-465A-80D8-9CF52B90FF5C}" type="presParOf" srcId="{03A3A947-5DC8-4FA2-8561-7C93A8AB1010}" destId="{850E4BC5-D97B-4D6D-87BF-AA5213550C1F}" srcOrd="1" destOrd="0" presId="urn:microsoft.com/office/officeart/2005/8/layout/hProcess11"/>
    <dgm:cxn modelId="{C97C9334-1538-4545-B8BB-1A9308A8A86B}" type="presParOf" srcId="{03A3A947-5DC8-4FA2-8561-7C93A8AB1010}" destId="{B3A381F5-803A-42E6-A341-F2A020BE4C93}" srcOrd="2" destOrd="0" presId="urn:microsoft.com/office/officeart/2005/8/layout/hProcess11"/>
    <dgm:cxn modelId="{294DAC0B-7198-4019-B0DE-D0623157CB3C}" type="presParOf" srcId="{B9B981D7-9DF4-4416-A185-B09347602AF7}" destId="{2CD9038A-C318-4E7F-9300-07FA0D0EE936}" srcOrd="1" destOrd="0" presId="urn:microsoft.com/office/officeart/2005/8/layout/hProcess11"/>
    <dgm:cxn modelId="{55A6C6D0-1E8A-4E8E-A005-B8FB4279E61E}" type="presParOf" srcId="{B9B981D7-9DF4-4416-A185-B09347602AF7}" destId="{6619B1EB-8328-43A3-80F3-DE546792F4E5}" srcOrd="2" destOrd="0" presId="urn:microsoft.com/office/officeart/2005/8/layout/hProcess11"/>
    <dgm:cxn modelId="{B8105163-3899-4CAF-B008-C30B8E717B0B}" type="presParOf" srcId="{6619B1EB-8328-43A3-80F3-DE546792F4E5}" destId="{4C3B1F32-6668-41AE-A328-29957A1CF13B}" srcOrd="0" destOrd="0" presId="urn:microsoft.com/office/officeart/2005/8/layout/hProcess11"/>
    <dgm:cxn modelId="{B0590AC1-46AE-44AD-8A85-08AC7553F322}" type="presParOf" srcId="{6619B1EB-8328-43A3-80F3-DE546792F4E5}" destId="{6D621036-F631-4FEF-BFCC-2AB061620C30}" srcOrd="1" destOrd="0" presId="urn:microsoft.com/office/officeart/2005/8/layout/hProcess11"/>
    <dgm:cxn modelId="{17D37CC1-3DE5-444B-BB9F-35DC0E31F6FD}" type="presParOf" srcId="{6619B1EB-8328-43A3-80F3-DE546792F4E5}" destId="{E6DC7724-9BF0-44F4-8F70-8748BD15D22F}" srcOrd="2" destOrd="0" presId="urn:microsoft.com/office/officeart/2005/8/layout/hProcess11"/>
    <dgm:cxn modelId="{E17E872D-6414-4412-9A18-F25291643731}" type="presParOf" srcId="{B9B981D7-9DF4-4416-A185-B09347602AF7}" destId="{C7C0B95C-EECB-498B-B252-4D6AF8AE2259}" srcOrd="3" destOrd="0" presId="urn:microsoft.com/office/officeart/2005/8/layout/hProcess11"/>
    <dgm:cxn modelId="{1988D642-3858-4D7F-BC44-896F3F6252BF}" type="presParOf" srcId="{B9B981D7-9DF4-4416-A185-B09347602AF7}" destId="{08DD2BEA-92AF-44D1-8B83-EBC9F84EE92B}" srcOrd="4" destOrd="0" presId="urn:microsoft.com/office/officeart/2005/8/layout/hProcess11"/>
    <dgm:cxn modelId="{0B5EAD63-1D85-4015-88AB-5C1D968019BF}" type="presParOf" srcId="{08DD2BEA-92AF-44D1-8B83-EBC9F84EE92B}" destId="{B5E2E376-FB6F-4F91-A908-861D000B4321}" srcOrd="0" destOrd="0" presId="urn:microsoft.com/office/officeart/2005/8/layout/hProcess11"/>
    <dgm:cxn modelId="{5E0B21E8-3202-4A74-92E7-8513E1218C6D}" type="presParOf" srcId="{08DD2BEA-92AF-44D1-8B83-EBC9F84EE92B}" destId="{CC8BA0B0-958B-42D7-B650-176EF452C9AE}" srcOrd="1" destOrd="0" presId="urn:microsoft.com/office/officeart/2005/8/layout/hProcess11"/>
    <dgm:cxn modelId="{CA1A5762-0F21-4433-A521-41B5AF47F4F2}" type="presParOf" srcId="{08DD2BEA-92AF-44D1-8B83-EBC9F84EE92B}" destId="{4680C813-E136-4123-B41C-D3C2E3DE7B0F}"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7481F-BF41-4A4C-A315-99836B1EA12C}" type="doc">
      <dgm:prSet loTypeId="urn:microsoft.com/office/officeart/2005/8/layout/hProcess11" loCatId="process" qsTypeId="urn:microsoft.com/office/officeart/2005/8/quickstyle/3d1" qsCatId="3D" csTypeId="urn:microsoft.com/office/officeart/2005/8/colors/accent1_2" csCatId="accent1" phldr="1"/>
      <dgm:spPr/>
    </dgm:pt>
    <dgm:pt modelId="{69E169E2-8C8E-4433-9703-4590B6A47494}">
      <dgm:prSet phldrT="[Text]"/>
      <dgm:spPr/>
      <dgm:t>
        <a:bodyPr/>
        <a:lstStyle/>
        <a:p>
          <a:r>
            <a:rPr lang="sv-SE" dirty="0" smtClean="0"/>
            <a:t>Rekrytering: Anställningsprofil</a:t>
          </a:r>
          <a:endParaRPr lang="sv-SE" dirty="0"/>
        </a:p>
      </dgm:t>
    </dgm:pt>
    <dgm:pt modelId="{681A60CD-D6C5-49A0-9A35-FFB525B8C5A6}" type="parTrans" cxnId="{AEB8078E-9DCE-45B4-A40F-89533B73F692}">
      <dgm:prSet/>
      <dgm:spPr/>
      <dgm:t>
        <a:bodyPr/>
        <a:lstStyle/>
        <a:p>
          <a:endParaRPr lang="sv-SE"/>
        </a:p>
      </dgm:t>
    </dgm:pt>
    <dgm:pt modelId="{42A62BAB-8496-46C9-A038-F84073014743}" type="sibTrans" cxnId="{AEB8078E-9DCE-45B4-A40F-89533B73F692}">
      <dgm:prSet/>
      <dgm:spPr/>
      <dgm:t>
        <a:bodyPr/>
        <a:lstStyle/>
        <a:p>
          <a:endParaRPr lang="sv-SE"/>
        </a:p>
      </dgm:t>
    </dgm:pt>
    <dgm:pt modelId="{7265A152-EAE2-4B4D-92B0-86123B2E5341}">
      <dgm:prSet phldrT="[Text]"/>
      <dgm:spPr/>
      <dgm:t>
        <a:bodyPr/>
        <a:lstStyle/>
        <a:p>
          <a:r>
            <a:rPr lang="sv-SE" dirty="0" smtClean="0"/>
            <a:t>Arbetsuppgifter, behörighetskrav och bedömningsgrunder</a:t>
          </a:r>
          <a:endParaRPr lang="sv-SE" dirty="0"/>
        </a:p>
      </dgm:t>
    </dgm:pt>
    <dgm:pt modelId="{BEE1651E-60C2-4303-8586-CE7DE466F849}" type="parTrans" cxnId="{C09E0311-2979-4CD2-AD5B-103C04AE7241}">
      <dgm:prSet/>
      <dgm:spPr/>
      <dgm:t>
        <a:bodyPr/>
        <a:lstStyle/>
        <a:p>
          <a:endParaRPr lang="sv-SE"/>
        </a:p>
      </dgm:t>
    </dgm:pt>
    <dgm:pt modelId="{9535736D-A7E4-412D-8955-D1189795689E}" type="sibTrans" cxnId="{C09E0311-2979-4CD2-AD5B-103C04AE7241}">
      <dgm:prSet/>
      <dgm:spPr/>
      <dgm:t>
        <a:bodyPr/>
        <a:lstStyle/>
        <a:p>
          <a:endParaRPr lang="sv-SE"/>
        </a:p>
      </dgm:t>
    </dgm:pt>
    <dgm:pt modelId="{FCB4B045-D7EF-4E5B-89AE-DDBE6047421F}">
      <dgm:prSet phldrT="[Text]"/>
      <dgm:spPr/>
      <dgm:t>
        <a:bodyPr/>
        <a:lstStyle/>
        <a:p>
          <a:r>
            <a:rPr lang="sv-SE" dirty="0" smtClean="0">
              <a:effectLst/>
              <a:latin typeface="+mn-lt"/>
              <a:ea typeface="+mn-ea"/>
              <a:cs typeface="+mn-cs"/>
            </a:rPr>
            <a:t>Annons</a:t>
          </a:r>
          <a:endParaRPr lang="sv-SE" dirty="0"/>
        </a:p>
      </dgm:t>
    </dgm:pt>
    <dgm:pt modelId="{A7A9F8A3-6202-49E8-B8D7-F982C481175A}" type="parTrans" cxnId="{8A3E4562-D1D8-411B-895D-ECBD4D48E5D4}">
      <dgm:prSet/>
      <dgm:spPr/>
      <dgm:t>
        <a:bodyPr/>
        <a:lstStyle/>
        <a:p>
          <a:endParaRPr lang="sv-SE"/>
        </a:p>
      </dgm:t>
    </dgm:pt>
    <dgm:pt modelId="{FEE4035E-A241-445C-87B6-6DCC519D79AF}" type="sibTrans" cxnId="{8A3E4562-D1D8-411B-895D-ECBD4D48E5D4}">
      <dgm:prSet/>
      <dgm:spPr/>
      <dgm:t>
        <a:bodyPr/>
        <a:lstStyle/>
        <a:p>
          <a:endParaRPr lang="sv-SE"/>
        </a:p>
      </dgm:t>
    </dgm:pt>
    <dgm:pt modelId="{E41ED2AE-BC1B-4888-B23B-E60F1442CCFE}" type="pres">
      <dgm:prSet presAssocID="{7CE7481F-BF41-4A4C-A315-99836B1EA12C}" presName="Name0" presStyleCnt="0">
        <dgm:presLayoutVars>
          <dgm:dir/>
          <dgm:resizeHandles val="exact"/>
        </dgm:presLayoutVars>
      </dgm:prSet>
      <dgm:spPr/>
    </dgm:pt>
    <dgm:pt modelId="{5CCDBE98-B64B-418E-A001-76352C1747CD}" type="pres">
      <dgm:prSet presAssocID="{7CE7481F-BF41-4A4C-A315-99836B1EA12C}" presName="arrow" presStyleLbl="bgShp" presStyleIdx="0" presStyleCnt="1"/>
      <dgm:spPr/>
    </dgm:pt>
    <dgm:pt modelId="{B9B981D7-9DF4-4416-A185-B09347602AF7}" type="pres">
      <dgm:prSet presAssocID="{7CE7481F-BF41-4A4C-A315-99836B1EA12C}" presName="points" presStyleCnt="0"/>
      <dgm:spPr/>
    </dgm:pt>
    <dgm:pt modelId="{03A3A947-5DC8-4FA2-8561-7C93A8AB1010}" type="pres">
      <dgm:prSet presAssocID="{69E169E2-8C8E-4433-9703-4590B6A47494}" presName="compositeA" presStyleCnt="0"/>
      <dgm:spPr/>
    </dgm:pt>
    <dgm:pt modelId="{522DD1D2-684B-498A-9B83-DAB024A61255}" type="pres">
      <dgm:prSet presAssocID="{69E169E2-8C8E-4433-9703-4590B6A47494}" presName="textA" presStyleLbl="revTx" presStyleIdx="0" presStyleCnt="3">
        <dgm:presLayoutVars>
          <dgm:bulletEnabled val="1"/>
        </dgm:presLayoutVars>
      </dgm:prSet>
      <dgm:spPr/>
      <dgm:t>
        <a:bodyPr/>
        <a:lstStyle/>
        <a:p>
          <a:endParaRPr lang="sv-SE"/>
        </a:p>
      </dgm:t>
    </dgm:pt>
    <dgm:pt modelId="{850E4BC5-D97B-4D6D-87BF-AA5213550C1F}" type="pres">
      <dgm:prSet presAssocID="{69E169E2-8C8E-4433-9703-4590B6A47494}" presName="circleA" presStyleLbl="node1" presStyleIdx="0" presStyleCnt="3"/>
      <dgm:spPr/>
    </dgm:pt>
    <dgm:pt modelId="{B3A381F5-803A-42E6-A341-F2A020BE4C93}" type="pres">
      <dgm:prSet presAssocID="{69E169E2-8C8E-4433-9703-4590B6A47494}" presName="spaceA" presStyleCnt="0"/>
      <dgm:spPr/>
    </dgm:pt>
    <dgm:pt modelId="{2CD9038A-C318-4E7F-9300-07FA0D0EE936}" type="pres">
      <dgm:prSet presAssocID="{42A62BAB-8496-46C9-A038-F84073014743}" presName="space" presStyleCnt="0"/>
      <dgm:spPr/>
    </dgm:pt>
    <dgm:pt modelId="{6619B1EB-8328-43A3-80F3-DE546792F4E5}" type="pres">
      <dgm:prSet presAssocID="{7265A152-EAE2-4B4D-92B0-86123B2E5341}" presName="compositeB" presStyleCnt="0"/>
      <dgm:spPr/>
    </dgm:pt>
    <dgm:pt modelId="{4C3B1F32-6668-41AE-A328-29957A1CF13B}" type="pres">
      <dgm:prSet presAssocID="{7265A152-EAE2-4B4D-92B0-86123B2E5341}" presName="textB" presStyleLbl="revTx" presStyleIdx="1" presStyleCnt="3">
        <dgm:presLayoutVars>
          <dgm:bulletEnabled val="1"/>
        </dgm:presLayoutVars>
      </dgm:prSet>
      <dgm:spPr/>
      <dgm:t>
        <a:bodyPr/>
        <a:lstStyle/>
        <a:p>
          <a:endParaRPr lang="sv-SE"/>
        </a:p>
      </dgm:t>
    </dgm:pt>
    <dgm:pt modelId="{6D621036-F631-4FEF-BFCC-2AB061620C30}" type="pres">
      <dgm:prSet presAssocID="{7265A152-EAE2-4B4D-92B0-86123B2E5341}" presName="circleB" presStyleLbl="node1" presStyleIdx="1" presStyleCnt="3"/>
      <dgm:spPr/>
    </dgm:pt>
    <dgm:pt modelId="{E6DC7724-9BF0-44F4-8F70-8748BD15D22F}" type="pres">
      <dgm:prSet presAssocID="{7265A152-EAE2-4B4D-92B0-86123B2E5341}" presName="spaceB" presStyleCnt="0"/>
      <dgm:spPr/>
    </dgm:pt>
    <dgm:pt modelId="{C7C0B95C-EECB-498B-B252-4D6AF8AE2259}" type="pres">
      <dgm:prSet presAssocID="{9535736D-A7E4-412D-8955-D1189795689E}" presName="space" presStyleCnt="0"/>
      <dgm:spPr/>
    </dgm:pt>
    <dgm:pt modelId="{08DD2BEA-92AF-44D1-8B83-EBC9F84EE92B}" type="pres">
      <dgm:prSet presAssocID="{FCB4B045-D7EF-4E5B-89AE-DDBE6047421F}" presName="compositeA" presStyleCnt="0"/>
      <dgm:spPr/>
    </dgm:pt>
    <dgm:pt modelId="{B5E2E376-FB6F-4F91-A908-861D000B4321}" type="pres">
      <dgm:prSet presAssocID="{FCB4B045-D7EF-4E5B-89AE-DDBE6047421F}" presName="textA" presStyleLbl="revTx" presStyleIdx="2" presStyleCnt="3">
        <dgm:presLayoutVars>
          <dgm:bulletEnabled val="1"/>
        </dgm:presLayoutVars>
      </dgm:prSet>
      <dgm:spPr/>
      <dgm:t>
        <a:bodyPr/>
        <a:lstStyle/>
        <a:p>
          <a:endParaRPr lang="sv-SE"/>
        </a:p>
      </dgm:t>
    </dgm:pt>
    <dgm:pt modelId="{CC8BA0B0-958B-42D7-B650-176EF452C9AE}" type="pres">
      <dgm:prSet presAssocID="{FCB4B045-D7EF-4E5B-89AE-DDBE6047421F}" presName="circleA" presStyleLbl="node1" presStyleIdx="2" presStyleCnt="3"/>
      <dgm:spPr/>
    </dgm:pt>
    <dgm:pt modelId="{4680C813-E136-4123-B41C-D3C2E3DE7B0F}" type="pres">
      <dgm:prSet presAssocID="{FCB4B045-D7EF-4E5B-89AE-DDBE6047421F}" presName="spaceA" presStyleCnt="0"/>
      <dgm:spPr/>
    </dgm:pt>
  </dgm:ptLst>
  <dgm:cxnLst>
    <dgm:cxn modelId="{8A3E4562-D1D8-411B-895D-ECBD4D48E5D4}" srcId="{7CE7481F-BF41-4A4C-A315-99836B1EA12C}" destId="{FCB4B045-D7EF-4E5B-89AE-DDBE6047421F}" srcOrd="2" destOrd="0" parTransId="{A7A9F8A3-6202-49E8-B8D7-F982C481175A}" sibTransId="{FEE4035E-A241-445C-87B6-6DCC519D79AF}"/>
    <dgm:cxn modelId="{C09E0311-2979-4CD2-AD5B-103C04AE7241}" srcId="{7CE7481F-BF41-4A4C-A315-99836B1EA12C}" destId="{7265A152-EAE2-4B4D-92B0-86123B2E5341}" srcOrd="1" destOrd="0" parTransId="{BEE1651E-60C2-4303-8586-CE7DE466F849}" sibTransId="{9535736D-A7E4-412D-8955-D1189795689E}"/>
    <dgm:cxn modelId="{17AE49AC-E4B0-42D8-B1DB-FC51F330C011}" type="presOf" srcId="{7265A152-EAE2-4B4D-92B0-86123B2E5341}" destId="{4C3B1F32-6668-41AE-A328-29957A1CF13B}" srcOrd="0" destOrd="0" presId="urn:microsoft.com/office/officeart/2005/8/layout/hProcess11"/>
    <dgm:cxn modelId="{060452DD-78C1-4363-8ED1-40B3DC1A2E45}" type="presOf" srcId="{FCB4B045-D7EF-4E5B-89AE-DDBE6047421F}" destId="{B5E2E376-FB6F-4F91-A908-861D000B4321}" srcOrd="0" destOrd="0" presId="urn:microsoft.com/office/officeart/2005/8/layout/hProcess11"/>
    <dgm:cxn modelId="{AEB8078E-9DCE-45B4-A40F-89533B73F692}" srcId="{7CE7481F-BF41-4A4C-A315-99836B1EA12C}" destId="{69E169E2-8C8E-4433-9703-4590B6A47494}" srcOrd="0" destOrd="0" parTransId="{681A60CD-D6C5-49A0-9A35-FFB525B8C5A6}" sibTransId="{42A62BAB-8496-46C9-A038-F84073014743}"/>
    <dgm:cxn modelId="{491E6261-A36B-4F14-BF37-926A4C7D45E4}" type="presOf" srcId="{7CE7481F-BF41-4A4C-A315-99836B1EA12C}" destId="{E41ED2AE-BC1B-4888-B23B-E60F1442CCFE}" srcOrd="0" destOrd="0" presId="urn:microsoft.com/office/officeart/2005/8/layout/hProcess11"/>
    <dgm:cxn modelId="{B08E12BB-9B1E-441A-8090-0582A0D6CB8A}" type="presOf" srcId="{69E169E2-8C8E-4433-9703-4590B6A47494}" destId="{522DD1D2-684B-498A-9B83-DAB024A61255}" srcOrd="0" destOrd="0" presId="urn:microsoft.com/office/officeart/2005/8/layout/hProcess11"/>
    <dgm:cxn modelId="{EFAFA806-125C-4B28-BDE5-563A2A6E3E45}" type="presParOf" srcId="{E41ED2AE-BC1B-4888-B23B-E60F1442CCFE}" destId="{5CCDBE98-B64B-418E-A001-76352C1747CD}" srcOrd="0" destOrd="0" presId="urn:microsoft.com/office/officeart/2005/8/layout/hProcess11"/>
    <dgm:cxn modelId="{9C7A97FB-3318-4C97-A795-1301A6DA83E8}" type="presParOf" srcId="{E41ED2AE-BC1B-4888-B23B-E60F1442CCFE}" destId="{B9B981D7-9DF4-4416-A185-B09347602AF7}" srcOrd="1" destOrd="0" presId="urn:microsoft.com/office/officeart/2005/8/layout/hProcess11"/>
    <dgm:cxn modelId="{7E150CDB-2686-413D-8715-076985AE5D3D}" type="presParOf" srcId="{B9B981D7-9DF4-4416-A185-B09347602AF7}" destId="{03A3A947-5DC8-4FA2-8561-7C93A8AB1010}" srcOrd="0" destOrd="0" presId="urn:microsoft.com/office/officeart/2005/8/layout/hProcess11"/>
    <dgm:cxn modelId="{794E6E3B-2013-4A26-A8B4-329A0E440959}" type="presParOf" srcId="{03A3A947-5DC8-4FA2-8561-7C93A8AB1010}" destId="{522DD1D2-684B-498A-9B83-DAB024A61255}" srcOrd="0" destOrd="0" presId="urn:microsoft.com/office/officeart/2005/8/layout/hProcess11"/>
    <dgm:cxn modelId="{4B32937E-96FF-46F6-81FA-3FFC3126082B}" type="presParOf" srcId="{03A3A947-5DC8-4FA2-8561-7C93A8AB1010}" destId="{850E4BC5-D97B-4D6D-87BF-AA5213550C1F}" srcOrd="1" destOrd="0" presId="urn:microsoft.com/office/officeart/2005/8/layout/hProcess11"/>
    <dgm:cxn modelId="{F14F0724-C0C0-4C7E-AC74-D5B21CF22F68}" type="presParOf" srcId="{03A3A947-5DC8-4FA2-8561-7C93A8AB1010}" destId="{B3A381F5-803A-42E6-A341-F2A020BE4C93}" srcOrd="2" destOrd="0" presId="urn:microsoft.com/office/officeart/2005/8/layout/hProcess11"/>
    <dgm:cxn modelId="{222163A9-BF3F-4E3C-98C5-5CCC5DF7BB7B}" type="presParOf" srcId="{B9B981D7-9DF4-4416-A185-B09347602AF7}" destId="{2CD9038A-C318-4E7F-9300-07FA0D0EE936}" srcOrd="1" destOrd="0" presId="urn:microsoft.com/office/officeart/2005/8/layout/hProcess11"/>
    <dgm:cxn modelId="{11BA2896-4648-46BB-A901-5BFFADCB66C0}" type="presParOf" srcId="{B9B981D7-9DF4-4416-A185-B09347602AF7}" destId="{6619B1EB-8328-43A3-80F3-DE546792F4E5}" srcOrd="2" destOrd="0" presId="urn:microsoft.com/office/officeart/2005/8/layout/hProcess11"/>
    <dgm:cxn modelId="{747C39E5-8E53-43F8-BD05-ECD30DEF58F0}" type="presParOf" srcId="{6619B1EB-8328-43A3-80F3-DE546792F4E5}" destId="{4C3B1F32-6668-41AE-A328-29957A1CF13B}" srcOrd="0" destOrd="0" presId="urn:microsoft.com/office/officeart/2005/8/layout/hProcess11"/>
    <dgm:cxn modelId="{9F51F373-3999-4D46-B15A-33AB5034A8D8}" type="presParOf" srcId="{6619B1EB-8328-43A3-80F3-DE546792F4E5}" destId="{6D621036-F631-4FEF-BFCC-2AB061620C30}" srcOrd="1" destOrd="0" presId="urn:microsoft.com/office/officeart/2005/8/layout/hProcess11"/>
    <dgm:cxn modelId="{00343E6F-0A46-402F-A469-38B8F25CCB0E}" type="presParOf" srcId="{6619B1EB-8328-43A3-80F3-DE546792F4E5}" destId="{E6DC7724-9BF0-44F4-8F70-8748BD15D22F}" srcOrd="2" destOrd="0" presId="urn:microsoft.com/office/officeart/2005/8/layout/hProcess11"/>
    <dgm:cxn modelId="{6F4D4361-F3A3-48F6-A6C4-799917F259B4}" type="presParOf" srcId="{B9B981D7-9DF4-4416-A185-B09347602AF7}" destId="{C7C0B95C-EECB-498B-B252-4D6AF8AE2259}" srcOrd="3" destOrd="0" presId="urn:microsoft.com/office/officeart/2005/8/layout/hProcess11"/>
    <dgm:cxn modelId="{E1EED706-71C2-4900-9E21-91B897ED14C6}" type="presParOf" srcId="{B9B981D7-9DF4-4416-A185-B09347602AF7}" destId="{08DD2BEA-92AF-44D1-8B83-EBC9F84EE92B}" srcOrd="4" destOrd="0" presId="urn:microsoft.com/office/officeart/2005/8/layout/hProcess11"/>
    <dgm:cxn modelId="{F8859FCB-AF0D-419D-B8D3-9399A0B94DA2}" type="presParOf" srcId="{08DD2BEA-92AF-44D1-8B83-EBC9F84EE92B}" destId="{B5E2E376-FB6F-4F91-A908-861D000B4321}" srcOrd="0" destOrd="0" presId="urn:microsoft.com/office/officeart/2005/8/layout/hProcess11"/>
    <dgm:cxn modelId="{4B09884E-1B79-4864-AFD9-043F93DB71EB}" type="presParOf" srcId="{08DD2BEA-92AF-44D1-8B83-EBC9F84EE92B}" destId="{CC8BA0B0-958B-42D7-B650-176EF452C9AE}" srcOrd="1" destOrd="0" presId="urn:microsoft.com/office/officeart/2005/8/layout/hProcess11"/>
    <dgm:cxn modelId="{0A8A4C99-CC7A-402F-9BE7-EB5AAD704C30}" type="presParOf" srcId="{08DD2BEA-92AF-44D1-8B83-EBC9F84EE92B}" destId="{4680C813-E136-4123-B41C-D3C2E3DE7B0F}"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DBE98-B64B-418E-A001-76352C1747CD}">
      <dsp:nvSpPr>
        <dsp:cNvPr id="0" name=""/>
        <dsp:cNvSpPr/>
      </dsp:nvSpPr>
      <dsp:spPr>
        <a:xfrm>
          <a:off x="0" y="1215389"/>
          <a:ext cx="10058399" cy="1620520"/>
        </a:xfrm>
        <a:prstGeom prst="notchedRightArrow">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522DD1D2-684B-498A-9B83-DAB024A61255}">
      <dsp:nvSpPr>
        <dsp:cNvPr id="0" name=""/>
        <dsp:cNvSpPr/>
      </dsp:nvSpPr>
      <dsp:spPr>
        <a:xfrm>
          <a:off x="4420" y="0"/>
          <a:ext cx="2917328" cy="162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sv-SE" sz="1800" kern="1200" dirty="0" smtClean="0"/>
            <a:t>Verksamhetsplanering, strategi</a:t>
          </a:r>
          <a:endParaRPr lang="sv-SE" sz="1800" kern="1200" dirty="0"/>
        </a:p>
      </dsp:txBody>
      <dsp:txXfrm>
        <a:off x="4420" y="0"/>
        <a:ext cx="2917328" cy="1620520"/>
      </dsp:txXfrm>
    </dsp:sp>
    <dsp:sp modelId="{850E4BC5-D97B-4D6D-87BF-AA5213550C1F}">
      <dsp:nvSpPr>
        <dsp:cNvPr id="0" name=""/>
        <dsp:cNvSpPr/>
      </dsp:nvSpPr>
      <dsp:spPr>
        <a:xfrm>
          <a:off x="1260519" y="1823085"/>
          <a:ext cx="405130" cy="40513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C3B1F32-6668-41AE-A328-29957A1CF13B}">
      <dsp:nvSpPr>
        <dsp:cNvPr id="0" name=""/>
        <dsp:cNvSpPr/>
      </dsp:nvSpPr>
      <dsp:spPr>
        <a:xfrm>
          <a:off x="3067615" y="2430779"/>
          <a:ext cx="2917328" cy="162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sv-SE" sz="1800" kern="1200" dirty="0" smtClean="0"/>
            <a:t>Kompetensförsörjningsplan</a:t>
          </a:r>
          <a:endParaRPr lang="sv-SE" sz="1800" kern="1200" dirty="0"/>
        </a:p>
      </dsp:txBody>
      <dsp:txXfrm>
        <a:off x="3067615" y="2430779"/>
        <a:ext cx="2917328" cy="1620520"/>
      </dsp:txXfrm>
    </dsp:sp>
    <dsp:sp modelId="{6D621036-F631-4FEF-BFCC-2AB061620C30}">
      <dsp:nvSpPr>
        <dsp:cNvPr id="0" name=""/>
        <dsp:cNvSpPr/>
      </dsp:nvSpPr>
      <dsp:spPr>
        <a:xfrm>
          <a:off x="4323715" y="1823085"/>
          <a:ext cx="405130" cy="40513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5E2E376-FB6F-4F91-A908-861D000B4321}">
      <dsp:nvSpPr>
        <dsp:cNvPr id="0" name=""/>
        <dsp:cNvSpPr/>
      </dsp:nvSpPr>
      <dsp:spPr>
        <a:xfrm>
          <a:off x="6130810" y="0"/>
          <a:ext cx="2917328" cy="162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sv-SE" sz="1800" kern="1200" dirty="0" smtClean="0">
              <a:effectLst/>
              <a:latin typeface="+mn-lt"/>
              <a:ea typeface="+mn-ea"/>
              <a:cs typeface="+mn-cs"/>
            </a:rPr>
            <a:t>Rekrytering?</a:t>
          </a:r>
          <a:endParaRPr lang="sv-SE" sz="1800" kern="1200" dirty="0"/>
        </a:p>
      </dsp:txBody>
      <dsp:txXfrm>
        <a:off x="6130810" y="0"/>
        <a:ext cx="2917328" cy="1620520"/>
      </dsp:txXfrm>
    </dsp:sp>
    <dsp:sp modelId="{CC8BA0B0-958B-42D7-B650-176EF452C9AE}">
      <dsp:nvSpPr>
        <dsp:cNvPr id="0" name=""/>
        <dsp:cNvSpPr/>
      </dsp:nvSpPr>
      <dsp:spPr>
        <a:xfrm>
          <a:off x="7386910" y="1823085"/>
          <a:ext cx="405130" cy="40513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9BAB2AC-7298-6E4F-8EF2-83A806FF913E}" type="datetimeFigureOut">
              <a:rPr lang="sv-SE" smtClean="0"/>
              <a:t>2020-11-06</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sv-SE"/>
              <a:t>Redigera format för bakgrundstext
Nivå två
Nivå tre
Nivå fyra
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6503E93-999E-7B43-8794-450DB542DB64}" type="slidenum">
              <a:rPr lang="sv-SE" smtClean="0"/>
              <a:t>‹#›</a:t>
            </a:fld>
            <a:endParaRPr lang="sv-SE"/>
          </a:p>
        </p:txBody>
      </p:sp>
    </p:spTree>
    <p:extLst>
      <p:ext uri="{BB962C8B-B14F-4D97-AF65-F5344CB8AC3E}">
        <p14:creationId xmlns:p14="http://schemas.microsoft.com/office/powerpoint/2010/main" val="1479439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smtClean="0">
                <a:solidFill>
                  <a:schemeClr val="tx1"/>
                </a:solidFill>
                <a:effectLst/>
                <a:latin typeface="+mn-lt"/>
                <a:ea typeface="+mn-ea"/>
                <a:cs typeface="+mn-cs"/>
              </a:rPr>
              <a:t>Förberedelser inför rekrytering och befordran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smtClean="0">
                <a:solidFill>
                  <a:schemeClr val="tx1"/>
                </a:solidFill>
                <a:effectLst/>
                <a:latin typeface="+mn-lt"/>
                <a:ea typeface="+mn-ea"/>
                <a:cs typeface="+mn-cs"/>
              </a:rPr>
              <a:t>Jag går igenom några</a:t>
            </a:r>
            <a:r>
              <a:rPr lang="sv-SE" sz="1200" b="1" kern="1200" baseline="0" dirty="0" smtClean="0">
                <a:solidFill>
                  <a:schemeClr val="tx1"/>
                </a:solidFill>
                <a:effectLst/>
                <a:latin typeface="+mn-lt"/>
                <a:ea typeface="+mn-ea"/>
                <a:cs typeface="+mn-cs"/>
              </a:rPr>
              <a:t> delar av de förberedande stegen inför en rekrytering som syftar till att stärka ett lärosätes samverkansarbete: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baseline="0" dirty="0" smtClean="0">
                <a:solidFill>
                  <a:schemeClr val="tx1"/>
                </a:solidFill>
                <a:effectLst/>
                <a:latin typeface="+mn-lt"/>
                <a:ea typeface="+mn-ea"/>
                <a:cs typeface="+mn-cs"/>
              </a:rPr>
              <a:t>Och projektet lämnar också ett antal rekommendationer – det kans synas vara självklarheter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Vi har som tidigare presenterats, under åren med projektet fört dialoger med en mängd olika instanser vid varje deltagande lärosäte. Och de rekommendationer som vi framför är helt enkelt ett svar på de utmaningar som vi har sett i alla dessa dialoger.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Vid SLU har vi haft återkommande möten och workshops med våra fyra lärarförslagsnämnder om alla delar av en rekrytering samt med vårt samverkansråd, HR-avdelningen och ett antal prefekter. </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Det spelar inte så stor roll vad man gör i bedömning eller intervjuer</a:t>
            </a:r>
            <a:r>
              <a:rPr lang="sv-SE" baseline="0" dirty="0" smtClean="0"/>
              <a:t> om man inte har förberett noga med behovsinventering, anställningsprofil och annons</a:t>
            </a:r>
          </a:p>
          <a:p>
            <a:endParaRPr lang="sv-SE" dirty="0"/>
          </a:p>
        </p:txBody>
      </p:sp>
      <p:sp>
        <p:nvSpPr>
          <p:cNvPr id="4" name="Platshållare för bildnummer 3"/>
          <p:cNvSpPr>
            <a:spLocks noGrp="1"/>
          </p:cNvSpPr>
          <p:nvPr>
            <p:ph type="sldNum" sz="quarter" idx="10"/>
          </p:nvPr>
        </p:nvSpPr>
        <p:spPr/>
        <p:txBody>
          <a:bodyPr/>
          <a:lstStyle/>
          <a:p>
            <a:fld id="{46503E93-999E-7B43-8794-450DB542DB64}" type="slidenum">
              <a:rPr lang="sv-SE" smtClean="0"/>
              <a:t>1</a:t>
            </a:fld>
            <a:endParaRPr lang="sv-SE"/>
          </a:p>
        </p:txBody>
      </p:sp>
    </p:spTree>
    <p:extLst>
      <p:ext uri="{BB962C8B-B14F-4D97-AF65-F5344CB8AC3E}">
        <p14:creationId xmlns:p14="http://schemas.microsoft.com/office/powerpoint/2010/main" val="4031275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Annonsen behöver tydliggöra om behovet av kompetens inom samverkansuppgiften är ett behörighetskrav, eller en meriterande kompetens. </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Behörighetskrav och bedömningsgrunder för universitetslärare regleras i lag, men därutöver kan lärosätet bestämma om ytterligare behörighetskrav och bedömningsgrunder.     </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i="1" kern="1200" dirty="0" smtClean="0">
                <a:solidFill>
                  <a:schemeClr val="tx1"/>
                </a:solidFill>
                <a:effectLst/>
                <a:latin typeface="+mn-lt"/>
                <a:ea typeface="+mn-ea"/>
                <a:cs typeface="+mn-cs"/>
              </a:rPr>
              <a:t>(HL 3 kap. 6 § Om inte någonting annat följer av föreskrifter som meddelas av regeringen, bestämmer varje högskola själv vilka kategorier av lärare utöver professor och lektor som skall anställas där, </a:t>
            </a:r>
            <a:r>
              <a:rPr lang="sv-SE" sz="1200" i="1" u="sng" kern="1200" dirty="0" smtClean="0">
                <a:solidFill>
                  <a:schemeClr val="tx1"/>
                </a:solidFill>
                <a:effectLst/>
                <a:latin typeface="+mn-lt"/>
                <a:ea typeface="+mn-ea"/>
                <a:cs typeface="+mn-cs"/>
              </a:rPr>
              <a:t>samt om de behörighetskrav och bedömningsgrunder som skall gälla vid anställning av sådana lärare</a:t>
            </a:r>
            <a:r>
              <a:rPr lang="sv-SE" sz="1200" i="1"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46503E93-999E-7B43-8794-450DB542DB64}" type="slidenum">
              <a:rPr lang="sv-SE" smtClean="0"/>
              <a:t>10</a:t>
            </a:fld>
            <a:endParaRPr lang="sv-SE"/>
          </a:p>
        </p:txBody>
      </p:sp>
    </p:spTree>
    <p:extLst>
      <p:ext uri="{BB962C8B-B14F-4D97-AF65-F5344CB8AC3E}">
        <p14:creationId xmlns:p14="http://schemas.microsoft.com/office/powerpoint/2010/main" val="3506770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smtClean="0"/>
              <a:t>Här visas  bedömningsgrunderna för aktuell annons</a:t>
            </a:r>
            <a:r>
              <a:rPr lang="sv-SE" i="1" baseline="0" dirty="0" smtClean="0"/>
              <a:t> – Det saknas beskrivning av samverkan inom det</a:t>
            </a:r>
            <a:r>
              <a:rPr lang="sv-SE" i="1" dirty="0" smtClean="0"/>
              <a:t> pedagogiska området i den engelska versionen</a:t>
            </a:r>
            <a:endParaRPr lang="sv-SE" i="1" dirty="0"/>
          </a:p>
        </p:txBody>
      </p:sp>
      <p:sp>
        <p:nvSpPr>
          <p:cNvPr id="4" name="Platshållare för bildnummer 3"/>
          <p:cNvSpPr>
            <a:spLocks noGrp="1"/>
          </p:cNvSpPr>
          <p:nvPr>
            <p:ph type="sldNum" sz="quarter" idx="10"/>
          </p:nvPr>
        </p:nvSpPr>
        <p:spPr/>
        <p:txBody>
          <a:bodyPr/>
          <a:lstStyle/>
          <a:p>
            <a:fld id="{46503E93-999E-7B43-8794-450DB542DB64}" type="slidenum">
              <a:rPr lang="sv-SE" smtClean="0"/>
              <a:t>11</a:t>
            </a:fld>
            <a:endParaRPr lang="sv-SE"/>
          </a:p>
        </p:txBody>
      </p:sp>
    </p:spTree>
    <p:extLst>
      <p:ext uri="{BB962C8B-B14F-4D97-AF65-F5344CB8AC3E}">
        <p14:creationId xmlns:p14="http://schemas.microsoft.com/office/powerpoint/2010/main" val="3819631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smtClean="0">
                <a:solidFill>
                  <a:schemeClr val="tx1"/>
                </a:solidFill>
                <a:effectLst/>
                <a:latin typeface="+mn-lt"/>
                <a:ea typeface="+mn-ea"/>
                <a:cs typeface="+mn-cs"/>
              </a:rPr>
              <a:t>4.2 Anställningsprofil och annons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baseline="0" dirty="0" smtClean="0">
                <a:solidFill>
                  <a:schemeClr val="tx1"/>
                </a:solidFill>
                <a:effectLst/>
                <a:latin typeface="+mn-lt"/>
                <a:ea typeface="+mn-ea"/>
                <a:cs typeface="+mn-cs"/>
              </a:rPr>
              <a:t>Därför rekommenderas lärosäten att ta fram…: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solidFill>
                  <a:schemeClr val="tx1"/>
                </a:solidFill>
              </a:rPr>
              <a:t>Instruktioner för att utveckla och definiera en anställningsprofil som bör inkludera att behovet av kompetens inom samverkansuppgiften ska beaktas. Instruktionen ska assistera de som utvecklar en anställningsprofil med beskrivning av arbetsuppgifter, behörighetskrav och bedömningsgrunder</a:t>
            </a:r>
            <a:r>
              <a:rPr lang="sv-SE" i="1" dirty="0" smtClean="0"/>
              <a:t>.</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smtClean="0">
              <a:solidFill>
                <a:schemeClr val="tx1"/>
              </a:solidFill>
              <a:effectLst/>
              <a:latin typeface="+mn-lt"/>
              <a:ea typeface="+mn-ea"/>
              <a:cs typeface="+mn-cs"/>
            </a:endParaRP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46503E93-999E-7B43-8794-450DB542DB64}" type="slidenum">
              <a:rPr lang="sv-SE" smtClean="0"/>
              <a:t>12</a:t>
            </a:fld>
            <a:endParaRPr lang="sv-SE"/>
          </a:p>
        </p:txBody>
      </p:sp>
    </p:spTree>
    <p:extLst>
      <p:ext uri="{BB962C8B-B14F-4D97-AF65-F5344CB8AC3E}">
        <p14:creationId xmlns:p14="http://schemas.microsoft.com/office/powerpoint/2010/main" val="2047565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smtClean="0">
                <a:solidFill>
                  <a:schemeClr val="tx1"/>
                </a:solidFill>
                <a:effectLst/>
                <a:latin typeface="+mn-lt"/>
                <a:ea typeface="+mn-ea"/>
                <a:cs typeface="+mn-cs"/>
              </a:rPr>
              <a:t>4.3   Skillnaden mellan befordran och rekrytering</a:t>
            </a:r>
            <a:r>
              <a:rPr lang="sv-SE" sz="1200" b="0" kern="1200" dirty="0" smtClean="0">
                <a:solidFill>
                  <a:schemeClr val="tx1"/>
                </a:solidFill>
                <a:effectLst/>
                <a:latin typeface="+mn-lt"/>
                <a:ea typeface="+mn-ea"/>
                <a:cs typeface="+mn-cs"/>
              </a:rPr>
              <a:t> </a:t>
            </a:r>
            <a:endParaRPr lang="sv-SE" sz="1200" b="1"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En befordran från biträdande universitetslektor till universitetslektor eller från universitetslektor till professor görs inom samma ämnesområde som för den ursprungliga anställningen. </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Prövningen av ett befordringsärende utgår också från samma anställningsprofil som fastställdes inför befintlig anställning, men med behörighetskrav och bedömningsgrunder tillämpliga för den anställning som befordran avser. </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På samma sätta som för andra rekryteringar - definieras behörighetskraven för anställning som universitetslektor och professor i högskoleförordningen. Därutöver kan lärosäten själva ha bestämt vilka ytterligare behörighetskrav och bedömningsgrunder som ska gälla.</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Nyrekrytering ger större frihetsgrader i hur anställningsprofilen kan utformas – dvs större möjlighet med fokus på samverkansuppgiften. </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I fallet med befordran blir prövningen styrd av ämnesområdet och befintlig anställningsprofil. Därför behöver befordringsprocessen också inkluderas i arbetet med verksamhetsplanering och kompetensbehov, om inte</a:t>
            </a:r>
            <a:r>
              <a:rPr lang="sv-SE" sz="1200" kern="1200" baseline="0" dirty="0" smtClean="0">
                <a:solidFill>
                  <a:schemeClr val="tx1"/>
                </a:solidFill>
                <a:effectLst/>
                <a:latin typeface="+mn-lt"/>
                <a:ea typeface="+mn-ea"/>
                <a:cs typeface="+mn-cs"/>
              </a:rPr>
              <a:t> annat för att inom ramen för befintliga resurser kunna avgöra vilka kompetenser som behövs kompletteras med.</a:t>
            </a:r>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46503E93-999E-7B43-8794-450DB542DB64}" type="slidenum">
              <a:rPr lang="sv-SE" smtClean="0"/>
              <a:t>13</a:t>
            </a:fld>
            <a:endParaRPr lang="sv-SE"/>
          </a:p>
        </p:txBody>
      </p:sp>
    </p:spTree>
    <p:extLst>
      <p:ext uri="{BB962C8B-B14F-4D97-AF65-F5344CB8AC3E}">
        <p14:creationId xmlns:p14="http://schemas.microsoft.com/office/powerpoint/2010/main" val="3954198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smtClean="0">
                <a:solidFill>
                  <a:schemeClr val="tx1"/>
                </a:solidFill>
              </a:rPr>
              <a:t>Sammanfattningsvis:</a:t>
            </a:r>
          </a:p>
          <a:p>
            <a:pPr marL="171450" indent="-171450">
              <a:buFont typeface="Arial" panose="020B0604020202020204" pitchFamily="34" charset="0"/>
              <a:buChar char="•"/>
            </a:pPr>
            <a:r>
              <a:rPr lang="sv-SE" dirty="0" smtClean="0">
                <a:solidFill>
                  <a:schemeClr val="tx1"/>
                </a:solidFill>
              </a:rPr>
              <a:t>För att utveckla akademiska miljöer med kompetens inom samverkan är kompetensförsörjning i form av nyrekrytering, befordran och adjungering avgörande. </a:t>
            </a:r>
          </a:p>
          <a:p>
            <a:pPr marL="171450" indent="-171450">
              <a:buFont typeface="Arial" panose="020B0604020202020204" pitchFamily="34" charset="0"/>
              <a:buChar char="•"/>
            </a:pPr>
            <a:r>
              <a:rPr lang="sv-SE" dirty="0" smtClean="0">
                <a:solidFill>
                  <a:schemeClr val="tx1"/>
                </a:solidFill>
              </a:rPr>
              <a:t>Redan i den strategiska planeringen av verksamheten läggs grunden för hur samverkan kommer att värderas, </a:t>
            </a:r>
          </a:p>
          <a:p>
            <a:pPr marL="171450" indent="-171450">
              <a:buFont typeface="Arial" panose="020B0604020202020204" pitchFamily="34" charset="0"/>
              <a:buChar char="•"/>
            </a:pPr>
            <a:r>
              <a:rPr lang="sv-SE" dirty="0" smtClean="0">
                <a:solidFill>
                  <a:schemeClr val="tx1"/>
                </a:solidFill>
              </a:rPr>
              <a:t>vilket i sin tur har betydelse för hur enskilda individers samverkansmeriter bedöms i ett enskilt rekryterings- eller befordringsärende.</a:t>
            </a:r>
          </a:p>
          <a:p>
            <a:endParaRPr lang="sv-SE" dirty="0"/>
          </a:p>
        </p:txBody>
      </p:sp>
      <p:sp>
        <p:nvSpPr>
          <p:cNvPr id="4" name="Platshållare för bildnummer 3"/>
          <p:cNvSpPr>
            <a:spLocks noGrp="1"/>
          </p:cNvSpPr>
          <p:nvPr>
            <p:ph type="sldNum" sz="quarter" idx="10"/>
          </p:nvPr>
        </p:nvSpPr>
        <p:spPr/>
        <p:txBody>
          <a:bodyPr/>
          <a:lstStyle/>
          <a:p>
            <a:fld id="{46503E93-999E-7B43-8794-450DB542DB64}" type="slidenum">
              <a:rPr lang="sv-SE" smtClean="0"/>
              <a:t>14</a:t>
            </a:fld>
            <a:endParaRPr lang="sv-SE"/>
          </a:p>
        </p:txBody>
      </p:sp>
    </p:spTree>
    <p:extLst>
      <p:ext uri="{BB962C8B-B14F-4D97-AF65-F5344CB8AC3E}">
        <p14:creationId xmlns:p14="http://schemas.microsoft.com/office/powerpoint/2010/main" val="2533494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46503E93-999E-7B43-8794-450DB542DB64}" type="slidenum">
              <a:rPr lang="sv-SE" smtClean="0">
                <a:solidFill>
                  <a:prstClr val="black"/>
                </a:solidFill>
              </a:rPr>
              <a:pPr/>
              <a:t>15</a:t>
            </a:fld>
            <a:endParaRPr lang="sv-SE">
              <a:solidFill>
                <a:prstClr val="black"/>
              </a:solidFill>
            </a:endParaRPr>
          </a:p>
        </p:txBody>
      </p:sp>
    </p:spTree>
    <p:extLst>
      <p:ext uri="{BB962C8B-B14F-4D97-AF65-F5344CB8AC3E}">
        <p14:creationId xmlns:p14="http://schemas.microsoft.com/office/powerpoint/2010/main" val="144158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Vi tittar alltså nu på den förberedande fasen inför t.ex. en rekrytering. Det finns variationer i dessa processer mellan de olika lärosätena. Både t.ex. vad det gäller på vilka nivåer</a:t>
            </a:r>
            <a:r>
              <a:rPr lang="sv-SE" baseline="0" dirty="0" smtClean="0"/>
              <a:t> vilka beslut fattas och graden av struktur i processen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Denna delen av processen sker på lärosätesnivå på något sätt</a:t>
            </a:r>
            <a:endParaRPr lang="sv-SE" dirty="0" smtClean="0"/>
          </a:p>
          <a:p>
            <a:endParaRPr lang="sv-SE" dirty="0"/>
          </a:p>
        </p:txBody>
      </p:sp>
      <p:sp>
        <p:nvSpPr>
          <p:cNvPr id="4" name="Platshållare för bildnummer 3"/>
          <p:cNvSpPr>
            <a:spLocks noGrp="1"/>
          </p:cNvSpPr>
          <p:nvPr>
            <p:ph type="sldNum" sz="quarter" idx="5"/>
          </p:nvPr>
        </p:nvSpPr>
        <p:spPr/>
        <p:txBody>
          <a:bodyPr/>
          <a:lstStyle/>
          <a:p>
            <a:fld id="{96F8F489-14F6-5647-9864-2931961988A8}" type="slidenum">
              <a:rPr lang="sv-SE" smtClean="0">
                <a:solidFill>
                  <a:prstClr val="black"/>
                </a:solidFill>
              </a:rPr>
              <a:pPr/>
              <a:t>2</a:t>
            </a:fld>
            <a:endParaRPr lang="sv-SE">
              <a:solidFill>
                <a:prstClr val="black"/>
              </a:solidFill>
            </a:endParaRPr>
          </a:p>
        </p:txBody>
      </p:sp>
    </p:spTree>
    <p:extLst>
      <p:ext uri="{BB962C8B-B14F-4D97-AF65-F5344CB8AC3E}">
        <p14:creationId xmlns:p14="http://schemas.microsoft.com/office/powerpoint/2010/main" val="383160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0" dirty="0" smtClean="0"/>
              <a:t>Den</a:t>
            </a:r>
            <a:r>
              <a:rPr lang="sv-SE" i="0" baseline="0" dirty="0" smtClean="0"/>
              <a:t> första delen av förberedelsesteget involverar verksamhetsplanering och kompetensbehov vid lärosätet:</a:t>
            </a:r>
          </a:p>
          <a:p>
            <a:endParaRPr lang="sv-SE" i="0" baseline="0" dirty="0" smtClean="0"/>
          </a:p>
          <a:p>
            <a:r>
              <a:rPr lang="sv-SE" i="0" dirty="0" smtClean="0"/>
              <a:t>I de dialoger vi har deltagit i under projektets gång har vi sett att denna del av processen behöver utveckling</a:t>
            </a:r>
            <a:r>
              <a:rPr lang="sv-SE" i="0" baseline="0" dirty="0" smtClean="0"/>
              <a:t> och stöd</a:t>
            </a:r>
            <a:r>
              <a:rPr lang="sv-SE" i="0" dirty="0" smtClean="0"/>
              <a:t>: </a:t>
            </a:r>
          </a:p>
          <a:p>
            <a:endParaRPr lang="sv-SE" i="1" dirty="0" smtClean="0"/>
          </a:p>
          <a:p>
            <a:r>
              <a:rPr lang="sv-SE" i="1" dirty="0" smtClean="0"/>
              <a:t>”Värdet av samverkan avgörs av beställningen (annonsen)” </a:t>
            </a:r>
            <a:r>
              <a:rPr lang="sv-SE" dirty="0" smtClean="0"/>
              <a:t>(AU, Högskolan i Borås)</a:t>
            </a:r>
          </a:p>
          <a:p>
            <a:r>
              <a:rPr lang="sv-SE" dirty="0" smtClean="0"/>
              <a:t>”</a:t>
            </a:r>
            <a:r>
              <a:rPr lang="sv-SE" i="1" dirty="0" smtClean="0"/>
              <a:t>Alla prefekter borde utbildas i vad samverkansskicklighet är inför behovsinventering. Fakultetsnämnden behöver också utbildas inför att fastställa annons.” </a:t>
            </a:r>
            <a:r>
              <a:rPr lang="sv-SE" dirty="0" smtClean="0"/>
              <a:t>(LFN S, SLU)</a:t>
            </a:r>
          </a:p>
          <a:p>
            <a:r>
              <a:rPr lang="sv-SE" i="1" dirty="0" smtClean="0"/>
              <a:t>”Ledamöter i </a:t>
            </a:r>
            <a:r>
              <a:rPr lang="sv-SE" i="1" dirty="0" err="1" smtClean="0"/>
              <a:t>FoUN</a:t>
            </a:r>
            <a:r>
              <a:rPr lang="sv-SE" i="1" dirty="0" smtClean="0"/>
              <a:t>, </a:t>
            </a:r>
            <a:r>
              <a:rPr lang="sv-SE" i="1" dirty="0" err="1" smtClean="0"/>
              <a:t>FöNA</a:t>
            </a:r>
            <a:r>
              <a:rPr lang="sv-SE" i="1" dirty="0" smtClean="0"/>
              <a:t> och ämnesråden behöver utbildning för att skriva kravprofiler på nytt sätt.” </a:t>
            </a:r>
            <a:r>
              <a:rPr lang="sv-SE" dirty="0" smtClean="0"/>
              <a:t>(Försvarshögskolan)</a:t>
            </a:r>
          </a:p>
          <a:p>
            <a:endParaRPr lang="sv-SE" dirty="0"/>
          </a:p>
        </p:txBody>
      </p:sp>
      <p:sp>
        <p:nvSpPr>
          <p:cNvPr id="4" name="Platshållare för bildnummer 3"/>
          <p:cNvSpPr>
            <a:spLocks noGrp="1"/>
          </p:cNvSpPr>
          <p:nvPr>
            <p:ph type="sldNum" sz="quarter" idx="10"/>
          </p:nvPr>
        </p:nvSpPr>
        <p:spPr/>
        <p:txBody>
          <a:bodyPr/>
          <a:lstStyle/>
          <a:p>
            <a:fld id="{46503E93-999E-7B43-8794-450DB542DB64}" type="slidenum">
              <a:rPr lang="sv-SE" smtClean="0"/>
              <a:t>3</a:t>
            </a:fld>
            <a:endParaRPr lang="sv-SE"/>
          </a:p>
        </p:txBody>
      </p:sp>
    </p:spTree>
    <p:extLst>
      <p:ext uri="{BB962C8B-B14F-4D97-AF65-F5344CB8AC3E}">
        <p14:creationId xmlns:p14="http://schemas.microsoft.com/office/powerpoint/2010/main" val="2073024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I det ideala fallet:</a:t>
            </a:r>
            <a:r>
              <a:rPr lang="sv-SE"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Arbetar Akademiska</a:t>
            </a:r>
            <a:r>
              <a:rPr lang="sv-SE" sz="1200" kern="1200" baseline="0" dirty="0" smtClean="0">
                <a:solidFill>
                  <a:schemeClr val="tx1"/>
                </a:solidFill>
                <a:effectLst/>
                <a:latin typeface="+mn-lt"/>
                <a:ea typeface="+mn-ea"/>
                <a:cs typeface="+mn-cs"/>
              </a:rPr>
              <a:t> verksamheter med </a:t>
            </a:r>
            <a:r>
              <a:rPr lang="sv-SE" sz="1200" kern="1200" dirty="0" smtClean="0">
                <a:solidFill>
                  <a:schemeClr val="tx1"/>
                </a:solidFill>
                <a:effectLst/>
                <a:latin typeface="+mn-lt"/>
                <a:ea typeface="+mn-ea"/>
                <a:cs typeface="+mn-cs"/>
              </a:rPr>
              <a:t>fleråriga verksamhetsplaner eller strategier.</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Dessa kompletteras sedan</a:t>
            </a:r>
            <a:r>
              <a:rPr lang="sv-SE" sz="1200" kern="1200" baseline="0" dirty="0" smtClean="0">
                <a:solidFill>
                  <a:schemeClr val="tx1"/>
                </a:solidFill>
                <a:effectLst/>
                <a:latin typeface="+mn-lt"/>
                <a:ea typeface="+mn-ea"/>
                <a:cs typeface="+mn-cs"/>
              </a:rPr>
              <a:t> med en kompetensförsörjningsplan för att beskriva vilka kompetenser som behövs för att uppnå dessa.</a:t>
            </a:r>
          </a:p>
          <a:p>
            <a:pPr marL="171450" indent="-171450">
              <a:buFont typeface="Arial" panose="020B0604020202020204" pitchFamily="34" charset="0"/>
              <a:buChar char="•"/>
            </a:pPr>
            <a:endParaRPr lang="sv-SE"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baseline="0" dirty="0" smtClean="0">
                <a:solidFill>
                  <a:schemeClr val="tx1"/>
                </a:solidFill>
                <a:effectLst/>
                <a:latin typeface="+mn-lt"/>
                <a:ea typeface="+mn-ea"/>
                <a:cs typeface="+mn-cs"/>
              </a:rPr>
              <a:t>För att tillgodose verksamhetens behov av  kompetens inom samverkansuppgiften bör verksamhetsplaner och strategier innefatta hur interaktionen med aktörer utanför akademin ska se ut och hur den ska utvecklas.</a:t>
            </a:r>
          </a:p>
          <a:p>
            <a:pPr marL="171450" indent="-171450">
              <a:buFont typeface="Arial" panose="020B0604020202020204" pitchFamily="34" charset="0"/>
              <a:buChar char="•"/>
            </a:pPr>
            <a:endParaRPr lang="sv-SE"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baseline="0" dirty="0" smtClean="0">
                <a:solidFill>
                  <a:schemeClr val="tx1"/>
                </a:solidFill>
                <a:effectLst/>
                <a:latin typeface="+mn-lt"/>
                <a:ea typeface="+mn-ea"/>
                <a:cs typeface="+mn-cs"/>
              </a:rPr>
              <a:t>Detta omsätts sedan i en kompetensförsörjningsplan eller liknande.</a:t>
            </a:r>
          </a:p>
          <a:p>
            <a:endParaRPr lang="sv-SE" sz="1200" kern="1200" baseline="0" dirty="0" smtClean="0">
              <a:solidFill>
                <a:schemeClr val="tx1"/>
              </a:solidFill>
              <a:effectLst/>
              <a:latin typeface="+mn-lt"/>
              <a:ea typeface="+mn-ea"/>
              <a:cs typeface="+mn-cs"/>
            </a:endParaRPr>
          </a:p>
          <a:p>
            <a:r>
              <a:rPr lang="sv-SE" sz="1200" kern="1200" baseline="0" dirty="0" smtClean="0">
                <a:solidFill>
                  <a:schemeClr val="tx1"/>
                </a:solidFill>
                <a:effectLst/>
                <a:latin typeface="+mn-lt"/>
                <a:ea typeface="+mn-ea"/>
                <a:cs typeface="+mn-cs"/>
              </a:rPr>
              <a:t>I verkligheten: </a:t>
            </a:r>
          </a:p>
          <a:p>
            <a:endParaRPr lang="sv-SE"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Kompetensbehovet</a:t>
            </a:r>
            <a:r>
              <a:rPr lang="sv-SE" sz="1200" kern="1200" baseline="0" dirty="0" smtClean="0">
                <a:solidFill>
                  <a:schemeClr val="tx1"/>
                </a:solidFill>
                <a:effectLst/>
                <a:latin typeface="+mn-lt"/>
                <a:ea typeface="+mn-ea"/>
                <a:cs typeface="+mn-cs"/>
              </a:rPr>
              <a:t> kan komma fram på flera olika sätt – mer eller mindre strukturerad process.</a:t>
            </a:r>
          </a:p>
          <a:p>
            <a:pPr marL="171450" indent="-171450">
              <a:buFont typeface="Arial" panose="020B0604020202020204" pitchFamily="34" charset="0"/>
              <a:buChar char="•"/>
            </a:pPr>
            <a:endParaRPr lang="sv-SE"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baseline="0" dirty="0" smtClean="0">
                <a:solidFill>
                  <a:schemeClr val="tx1"/>
                </a:solidFill>
                <a:effectLst/>
                <a:latin typeface="+mn-lt"/>
                <a:ea typeface="+mn-ea"/>
                <a:cs typeface="+mn-cs"/>
              </a:rPr>
              <a:t>Verksamheten gagnas av någon typ av ”checklista” för att inte missa uppenbara behov som t.ex. samverkansuppgiften</a:t>
            </a:r>
          </a:p>
          <a:p>
            <a:pPr marL="171450" indent="-171450">
              <a:buFont typeface="Arial" panose="020B0604020202020204" pitchFamily="34" charset="0"/>
              <a:buChar char="•"/>
            </a:pPr>
            <a:endParaRPr lang="sv-SE"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baseline="0" dirty="0" smtClean="0">
                <a:solidFill>
                  <a:schemeClr val="tx1"/>
                </a:solidFill>
                <a:effectLst/>
                <a:latin typeface="+mn-lt"/>
                <a:ea typeface="+mn-ea"/>
                <a:cs typeface="+mn-cs"/>
              </a:rPr>
              <a:t>Rekrytering ser olika ut vid olika lärosäten och typer av anställningar – det är i det initiala skedet som behovet definieras!</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Detta behov omvandlas sedan i både en beskrivning av arbetsuppgifter, behörighetskrav och bedömningsgrunder. </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Dessa arbetsuppgifter, behörighetskrav och bedömningsgrunder kommer sedan ligga till grund för såväl sökandes beskrivning av de egna meriterna, som bedömares värdering av den sökandes meriter.</a:t>
            </a:r>
          </a:p>
          <a:p>
            <a:endParaRPr lang="sv-SE" sz="1200" kern="1200" baseline="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46503E93-999E-7B43-8794-450DB542DB64}" type="slidenum">
              <a:rPr lang="sv-SE" smtClean="0"/>
              <a:t>4</a:t>
            </a:fld>
            <a:endParaRPr lang="sv-SE"/>
          </a:p>
        </p:txBody>
      </p:sp>
    </p:spTree>
    <p:extLst>
      <p:ext uri="{BB962C8B-B14F-4D97-AF65-F5344CB8AC3E}">
        <p14:creationId xmlns:p14="http://schemas.microsoft.com/office/powerpoint/2010/main" val="1749308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Ett hjälpmedel i detta sammanhang kan vara den matris (som vi har arbetat med</a:t>
            </a:r>
            <a:r>
              <a:rPr lang="sv-SE" sz="1200" kern="1200" baseline="0" dirty="0" smtClean="0">
                <a:solidFill>
                  <a:schemeClr val="tx1"/>
                </a:solidFill>
                <a:effectLst/>
                <a:latin typeface="+mn-lt"/>
                <a:ea typeface="+mn-ea"/>
                <a:cs typeface="+mn-cs"/>
              </a:rPr>
              <a:t> för att strukturera meriter på individnivå) </a:t>
            </a:r>
            <a:r>
              <a:rPr lang="sv-SE" sz="1200" kern="1200" dirty="0" smtClean="0">
                <a:solidFill>
                  <a:schemeClr val="tx1"/>
                </a:solidFill>
                <a:effectLst/>
                <a:latin typeface="+mn-lt"/>
                <a:ea typeface="+mn-ea"/>
                <a:cs typeface="+mn-cs"/>
              </a:rPr>
              <a:t>med en uppdelning av olika former av samverkansaktiviteter och möjliga effekter, som stöd för att identifiera och formulera ett behov i verksamheten. </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Behovet bör beskrivas utifrån lärosätets syn på samverkansuppgiften och behovet av kompetens så att det blir tydligt hur det sedan omsätts i t.ex. rekrytering och befordran.</a:t>
            </a:r>
          </a:p>
          <a:p>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46503E93-999E-7B43-8794-450DB542DB64}" type="slidenum">
              <a:rPr lang="sv-SE" smtClean="0"/>
              <a:t>5</a:t>
            </a:fld>
            <a:endParaRPr lang="sv-SE"/>
          </a:p>
        </p:txBody>
      </p:sp>
    </p:spTree>
    <p:extLst>
      <p:ext uri="{BB962C8B-B14F-4D97-AF65-F5344CB8AC3E}">
        <p14:creationId xmlns:p14="http://schemas.microsoft.com/office/powerpoint/2010/main" val="1435099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smtClean="0">
                <a:solidFill>
                  <a:schemeClr val="tx1"/>
                </a:solidFill>
                <a:effectLst/>
                <a:latin typeface="+mn-lt"/>
                <a:ea typeface="+mn-ea"/>
                <a:cs typeface="+mn-cs"/>
              </a:rPr>
              <a:t>4.1 </a:t>
            </a:r>
            <a:r>
              <a:rPr lang="sv-SE" sz="1200" kern="120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Man behöver göra plats för samverkansuppgiften i dessa strategier och verksamhetsplaner!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smtClean="0">
                <a:solidFill>
                  <a:schemeClr val="tx1"/>
                </a:solidFill>
                <a:effectLst/>
                <a:latin typeface="+mn-lt"/>
                <a:ea typeface="+mn-ea"/>
                <a:cs typeface="+mn-cs"/>
              </a:rPr>
              <a:t>Därför rekommenderas lärosäten</a:t>
            </a:r>
            <a:r>
              <a:rPr lang="sv-SE" sz="1200" b="0" kern="1200" baseline="0" dirty="0" smtClean="0">
                <a:solidFill>
                  <a:schemeClr val="tx1"/>
                </a:solidFill>
                <a:effectLst/>
                <a:latin typeface="+mn-lt"/>
                <a:ea typeface="+mn-ea"/>
                <a:cs typeface="+mn-cs"/>
              </a:rPr>
              <a:t> att…</a:t>
            </a:r>
            <a:r>
              <a:rPr lang="sv-SE" sz="1200" b="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I konkreta termer innebär rekommendationen ovan att mallar eller instruktioner för fleråriga verksamhetsplaner/strategier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och tillhörande kompetensförsörjningsplaner innehåller delar för att beskriva behovet av samverkan med aktörer utanför akademin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och vilka kompetenser på området som finns och vad som behövs förstärkas.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46503E93-999E-7B43-8794-450DB542DB64}" type="slidenum">
              <a:rPr lang="sv-SE" smtClean="0"/>
              <a:t>6</a:t>
            </a:fld>
            <a:endParaRPr lang="sv-SE"/>
          </a:p>
        </p:txBody>
      </p:sp>
    </p:spTree>
    <p:extLst>
      <p:ext uri="{BB962C8B-B14F-4D97-AF65-F5344CB8AC3E}">
        <p14:creationId xmlns:p14="http://schemas.microsoft.com/office/powerpoint/2010/main" val="1162981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smtClean="0">
                <a:solidFill>
                  <a:schemeClr val="tx1"/>
                </a:solidFill>
                <a:effectLst/>
                <a:latin typeface="+mn-lt"/>
                <a:ea typeface="+mn-ea"/>
                <a:cs typeface="+mn-cs"/>
              </a:rPr>
              <a:t>4.2 Anställningsprofil och annons – står det inte i annonsen så gäller</a:t>
            </a:r>
            <a:r>
              <a:rPr lang="sv-SE" sz="1200" b="1" kern="1200" baseline="0" dirty="0" smtClean="0">
                <a:solidFill>
                  <a:schemeClr val="tx1"/>
                </a:solidFill>
                <a:effectLst/>
                <a:latin typeface="+mn-lt"/>
                <a:ea typeface="+mn-ea"/>
                <a:cs typeface="+mn-cs"/>
              </a:rPr>
              <a:t> det inte – vad är det man efterfrågar? – (en detalj vi har sett är att det också är viktigt att synka den engelska och svenska versionen av annonsen - svenska gäller över engelska)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baseline="0" dirty="0" smtClean="0">
              <a:solidFill>
                <a:schemeClr val="tx1"/>
              </a:solidFill>
              <a:effectLst/>
              <a:latin typeface="+mn-lt"/>
              <a:ea typeface="+mn-ea"/>
              <a:cs typeface="+mn-cs"/>
            </a:endParaRPr>
          </a:p>
          <a:p>
            <a:r>
              <a:rPr lang="sv-SE" i="0" dirty="0" smtClean="0">
                <a:solidFill>
                  <a:srgbClr val="FF0000"/>
                </a:solidFill>
              </a:rPr>
              <a:t>Nästa</a:t>
            </a:r>
            <a:r>
              <a:rPr lang="sv-SE" i="0" baseline="0" dirty="0" smtClean="0">
                <a:solidFill>
                  <a:srgbClr val="FF0000"/>
                </a:solidFill>
              </a:rPr>
              <a:t> del av förberedelsesteget (inför en rekrytering för att stärka samverkansarbetet) är att skapa anställningsprofiler och annonser. </a:t>
            </a:r>
            <a:r>
              <a:rPr lang="sv-SE" i="0" dirty="0" smtClean="0">
                <a:solidFill>
                  <a:srgbClr val="FF0000"/>
                </a:solidFill>
              </a:rPr>
              <a:t>Även inom denna del av processen finns behov av instruktioner, dokument och mallar på flera ställen på lärosätena</a:t>
            </a:r>
          </a:p>
          <a:p>
            <a:endParaRPr lang="sv-SE" i="0" dirty="0" smtClean="0">
              <a:solidFill>
                <a:srgbClr val="FF0000"/>
              </a:solidFill>
            </a:endParaRPr>
          </a:p>
          <a:p>
            <a:r>
              <a:rPr lang="sv-SE" dirty="0" smtClean="0"/>
              <a:t>”Karlstad (HR): </a:t>
            </a:r>
            <a:r>
              <a:rPr lang="sv-SE" i="1" dirty="0" smtClean="0"/>
              <a:t>Det behövs </a:t>
            </a:r>
            <a:r>
              <a:rPr lang="sv-SE" dirty="0" smtClean="0"/>
              <a:t>h</a:t>
            </a:r>
            <a:r>
              <a:rPr lang="sv-SE" i="1" dirty="0" smtClean="0">
                <a:solidFill>
                  <a:schemeClr val="accent1">
                    <a:lumMod val="75000"/>
                  </a:schemeClr>
                </a:solidFill>
              </a:rPr>
              <a:t>andläggningsbeskrivningar, intervjuguider, annonsmallar (HR,</a:t>
            </a:r>
            <a:r>
              <a:rPr lang="sv-SE" i="1" baseline="0" dirty="0" smtClean="0">
                <a:solidFill>
                  <a:schemeClr val="accent1">
                    <a:lumMod val="75000"/>
                  </a:schemeClr>
                </a:solidFill>
              </a:rPr>
              <a:t> Karlstads universitet)</a:t>
            </a:r>
            <a:r>
              <a:rPr lang="sv-SE" i="1" dirty="0" smtClean="0">
                <a:solidFill>
                  <a:schemeClr val="accent1">
                    <a:lumMod val="75000"/>
                  </a:schemeClr>
                </a:solidFill>
              </a:rPr>
              <a:t>”</a:t>
            </a:r>
          </a:p>
          <a:p>
            <a:r>
              <a:rPr lang="sv-SE" i="1" dirty="0" smtClean="0"/>
              <a:t>”Det är</a:t>
            </a:r>
            <a:r>
              <a:rPr lang="sv-SE" i="1" baseline="0" dirty="0" smtClean="0"/>
              <a:t> s</a:t>
            </a:r>
            <a:r>
              <a:rPr lang="sv-SE" i="1" dirty="0" smtClean="0"/>
              <a:t>vårt med </a:t>
            </a:r>
            <a:r>
              <a:rPr lang="sv-SE" i="1" dirty="0" smtClean="0">
                <a:solidFill>
                  <a:schemeClr val="accent1">
                    <a:lumMod val="75000"/>
                  </a:schemeClr>
                </a:solidFill>
              </a:rPr>
              <a:t>mallar och riktlinjer </a:t>
            </a:r>
            <a:r>
              <a:rPr lang="sv-SE" i="1" dirty="0" smtClean="0"/>
              <a:t>eftersom samverkan ser olika ut (utlysning/anställning/disciplin)” </a:t>
            </a:r>
            <a:r>
              <a:rPr lang="sv-SE" dirty="0" smtClean="0"/>
              <a:t>(rekryteringskommitté hum, Södertörn)</a:t>
            </a:r>
          </a:p>
          <a:p>
            <a:r>
              <a:rPr lang="sv-SE" dirty="0" smtClean="0"/>
              <a:t>”SLU (LFN S): </a:t>
            </a:r>
            <a:r>
              <a:rPr lang="sv-SE" i="1" dirty="0" smtClean="0"/>
              <a:t>Det saknas </a:t>
            </a:r>
            <a:r>
              <a:rPr lang="sv-SE" i="1" dirty="0" smtClean="0">
                <a:solidFill>
                  <a:schemeClr val="accent1">
                    <a:lumMod val="75000"/>
                  </a:schemeClr>
                </a:solidFill>
              </a:rPr>
              <a:t>instruktioner till sakkunniga</a:t>
            </a:r>
            <a:r>
              <a:rPr lang="sv-SE" i="1" dirty="0" smtClean="0"/>
              <a:t>. Det är </a:t>
            </a:r>
            <a:r>
              <a:rPr lang="sv-SE" i="1" dirty="0" smtClean="0">
                <a:solidFill>
                  <a:schemeClr val="accent1">
                    <a:lumMod val="75000"/>
                  </a:schemeClr>
                </a:solidFill>
              </a:rPr>
              <a:t>annonsen</a:t>
            </a:r>
            <a:r>
              <a:rPr lang="sv-SE" i="1" dirty="0" smtClean="0"/>
              <a:t> som är nyckeln (LFN S,</a:t>
            </a:r>
            <a:r>
              <a:rPr lang="sv-SE" i="1" baseline="0" dirty="0" smtClean="0"/>
              <a:t> SLU) </a:t>
            </a:r>
            <a:r>
              <a:rPr lang="sv-SE" dirty="0" smtClean="0"/>
              <a:t>.”</a:t>
            </a:r>
          </a:p>
        </p:txBody>
      </p:sp>
      <p:sp>
        <p:nvSpPr>
          <p:cNvPr id="4" name="Platshållare för bildnummer 3"/>
          <p:cNvSpPr>
            <a:spLocks noGrp="1"/>
          </p:cNvSpPr>
          <p:nvPr>
            <p:ph type="sldNum" sz="quarter" idx="10"/>
          </p:nvPr>
        </p:nvSpPr>
        <p:spPr/>
        <p:txBody>
          <a:bodyPr/>
          <a:lstStyle/>
          <a:p>
            <a:fld id="{46503E93-999E-7B43-8794-450DB542DB64}" type="slidenum">
              <a:rPr lang="sv-SE" smtClean="0"/>
              <a:t>7</a:t>
            </a:fld>
            <a:endParaRPr lang="sv-SE"/>
          </a:p>
        </p:txBody>
      </p:sp>
    </p:spTree>
    <p:extLst>
      <p:ext uri="{BB962C8B-B14F-4D97-AF65-F5344CB8AC3E}">
        <p14:creationId xmlns:p14="http://schemas.microsoft.com/office/powerpoint/2010/main" val="1261459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I samband med att en rekrytering av universitetslärare (biträdande universitetslektor, universitetslektor, eller professor) tas en anställningsprofil fram för att passa verksamhetens behov. </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Anställningsprofilen används för att formulera en annons, som i sin tur definierar urval, uppföljning och utvärdering av sökande</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Finns</a:t>
            </a:r>
            <a:r>
              <a:rPr lang="sv-SE" sz="1200" kern="1200" baseline="0" dirty="0" smtClean="0">
                <a:solidFill>
                  <a:schemeClr val="tx1"/>
                </a:solidFill>
                <a:effectLst/>
                <a:latin typeface="+mn-lt"/>
                <a:ea typeface="+mn-ea"/>
                <a:cs typeface="+mn-cs"/>
              </a:rPr>
              <a:t> behov av kompetens </a:t>
            </a:r>
            <a:r>
              <a:rPr lang="sv-SE" sz="1200" kern="1200" dirty="0" smtClean="0">
                <a:solidFill>
                  <a:schemeClr val="tx1"/>
                </a:solidFill>
                <a:effectLst/>
                <a:latin typeface="+mn-lt"/>
                <a:ea typeface="+mn-ea"/>
                <a:cs typeface="+mn-cs"/>
              </a:rPr>
              <a:t>inom samverkansuppgiften, påverkas instruktionerna för att arbeta fram anställningsprofilen för att inkludera hur detta kompetensbehov kan beskrivas. </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Instruktionen ska också hjälpa</a:t>
            </a:r>
            <a:r>
              <a:rPr lang="sv-SE" sz="1200" kern="1200" baseline="0" dirty="0" smtClean="0">
                <a:solidFill>
                  <a:schemeClr val="tx1"/>
                </a:solidFill>
                <a:effectLst/>
                <a:latin typeface="+mn-lt"/>
                <a:ea typeface="+mn-ea"/>
                <a:cs typeface="+mn-cs"/>
              </a:rPr>
              <a:t> till med </a:t>
            </a:r>
            <a:r>
              <a:rPr lang="sv-SE" sz="1200" kern="1200" dirty="0" smtClean="0">
                <a:solidFill>
                  <a:schemeClr val="tx1"/>
                </a:solidFill>
                <a:effectLst/>
                <a:latin typeface="+mn-lt"/>
                <a:ea typeface="+mn-ea"/>
                <a:cs typeface="+mn-cs"/>
              </a:rPr>
              <a:t>beskrivning av arbetsuppgifter, behörighetskrav och bedömningsgrunder till anställningsprofilen </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Formuleringen av hur tänkta arbetsuppgifter är kopplade till kompetensbehovet blir här avgörande</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Annars påverkas</a:t>
            </a:r>
            <a:r>
              <a:rPr lang="sv-SE" sz="1200" kern="1200" baseline="0" dirty="0" smtClean="0">
                <a:solidFill>
                  <a:schemeClr val="tx1"/>
                </a:solidFill>
                <a:effectLst/>
                <a:latin typeface="+mn-lt"/>
                <a:ea typeface="+mn-ea"/>
                <a:cs typeface="+mn-cs"/>
              </a:rPr>
              <a:t> bedömningen av sökandes meriter</a:t>
            </a:r>
          </a:p>
          <a:p>
            <a:pPr marL="171450" indent="-171450">
              <a:buFont typeface="Arial" panose="020B0604020202020204" pitchFamily="34" charset="0"/>
              <a:buChar char="•"/>
            </a:pPr>
            <a:endParaRPr lang="sv-SE"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I anställningsprofilen behöver kompentensen preciseras, både i relation samverkansuppgiften och dess relation till utbildning och forskning</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Tydliga och</a:t>
            </a:r>
            <a:r>
              <a:rPr lang="sv-SE" sz="1200" kern="1200" baseline="0" dirty="0" smtClean="0">
                <a:solidFill>
                  <a:schemeClr val="tx1"/>
                </a:solidFill>
                <a:effectLst/>
                <a:latin typeface="+mn-lt"/>
                <a:ea typeface="+mn-ea"/>
                <a:cs typeface="+mn-cs"/>
              </a:rPr>
              <a:t> precisa beskrivningar underlättas av det finns dokument som bidrar till hur samverkansuppgiften ska förstås.</a:t>
            </a:r>
            <a:endParaRPr lang="sv-SE" sz="1200" kern="1200" dirty="0" smtClean="0">
              <a:solidFill>
                <a:schemeClr val="tx1"/>
              </a:solidFill>
              <a:effectLst/>
              <a:latin typeface="+mn-lt"/>
              <a:ea typeface="+mn-ea"/>
              <a:cs typeface="+mn-cs"/>
            </a:endParaRPr>
          </a:p>
          <a:p>
            <a:endParaRPr lang="sv-SE" sz="1200" kern="1200" baseline="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46503E93-999E-7B43-8794-450DB542DB64}" type="slidenum">
              <a:rPr lang="sv-SE" smtClean="0"/>
              <a:t>8</a:t>
            </a:fld>
            <a:endParaRPr lang="sv-SE"/>
          </a:p>
        </p:txBody>
      </p:sp>
    </p:spTree>
    <p:extLst>
      <p:ext uri="{BB962C8B-B14F-4D97-AF65-F5344CB8AC3E}">
        <p14:creationId xmlns:p14="http://schemas.microsoft.com/office/powerpoint/2010/main" val="823203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smtClean="0">
                <a:solidFill>
                  <a:schemeClr val="accent2">
                    <a:lumMod val="20000"/>
                    <a:lumOff val="80000"/>
                  </a:schemeClr>
                </a:solidFill>
              </a:rPr>
              <a:t>UL - Landskapsarkitektur – urbana miljöer med samverkansuppdrag (Ni ser utdrag ur en verklig annons – vi har framhållit delar av annonsen</a:t>
            </a:r>
            <a:r>
              <a:rPr lang="sv-SE" sz="1200" baseline="0" dirty="0" smtClean="0">
                <a:solidFill>
                  <a:schemeClr val="accent2">
                    <a:lumMod val="20000"/>
                    <a:lumOff val="80000"/>
                  </a:schemeClr>
                </a:solidFill>
              </a:rPr>
              <a:t> på engelska och svenska – inför en workshop med lärarförslagnämnden omkring hur detta ska bedömas</a:t>
            </a:r>
            <a:r>
              <a:rPr lang="sv-SE" sz="1200" dirty="0" smtClean="0">
                <a:solidFill>
                  <a:schemeClr val="accent2">
                    <a:lumMod val="20000"/>
                    <a:lumOff val="80000"/>
                  </a:schemeClr>
                </a:solidFill>
              </a:rPr>
              <a:t>)</a:t>
            </a:r>
            <a:endParaRPr lang="sv-SE" dirty="0" smtClean="0"/>
          </a:p>
          <a:p>
            <a:endParaRPr lang="sv-SE" dirty="0" smtClean="0"/>
          </a:p>
          <a:p>
            <a:r>
              <a:rPr lang="sv-SE" sz="1200" b="1" kern="1200" dirty="0" smtClean="0">
                <a:solidFill>
                  <a:schemeClr val="tx1"/>
                </a:solidFill>
                <a:effectLst/>
                <a:latin typeface="+mn-lt"/>
                <a:ea typeface="+mn-ea"/>
                <a:cs typeface="+mn-cs"/>
              </a:rPr>
              <a:t>Annonsen</a:t>
            </a: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Annonsen styr urvalet av sökande - Individer kommer bara att bedömas på det som fastställs i annonsen. </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Behovet måste återspeglas i annonstexten i form av ämnesbeskrivning, arbetsuppgifter, behörighet och bedömningsgrunder. </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Annonsens översättning till engelska är också</a:t>
            </a:r>
            <a:r>
              <a:rPr lang="sv-SE" sz="120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kritisk - samverkansuppgiften och den efterfrågade samverkansskickligheten måste kunna förstås</a:t>
            </a:r>
            <a:r>
              <a:rPr lang="sv-SE" sz="1200" kern="1200" baseline="0" dirty="0" smtClean="0">
                <a:solidFill>
                  <a:schemeClr val="tx1"/>
                </a:solidFill>
                <a:effectLst/>
                <a:latin typeface="+mn-lt"/>
                <a:ea typeface="+mn-ea"/>
                <a:cs typeface="+mn-cs"/>
              </a:rPr>
              <a:t> på</a:t>
            </a:r>
            <a:r>
              <a:rPr lang="sv-SE" sz="1200" kern="1200" dirty="0" smtClean="0">
                <a:solidFill>
                  <a:schemeClr val="tx1"/>
                </a:solidFill>
                <a:effectLst/>
                <a:latin typeface="+mn-lt"/>
                <a:ea typeface="+mn-ea"/>
                <a:cs typeface="+mn-cs"/>
              </a:rPr>
              <a:t> samma sätt </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(Dvs En tydlig beskrivning på engelska av samverkan och dess relation till utbildning och forskning – dels för internationella sökanden – dels för att bedömningar ska bli jämförbara om internationella sakkunniga används.) </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i="1" kern="1200" dirty="0" smtClean="0">
                <a:solidFill>
                  <a:schemeClr val="tx1"/>
                </a:solidFill>
                <a:effectLst/>
                <a:latin typeface="+mn-lt"/>
                <a:ea typeface="+mn-ea"/>
                <a:cs typeface="+mn-cs"/>
              </a:rPr>
              <a:t>Här</a:t>
            </a:r>
            <a:r>
              <a:rPr lang="sv-SE" sz="1200" i="1" kern="1200" baseline="0" dirty="0" smtClean="0">
                <a:solidFill>
                  <a:schemeClr val="tx1"/>
                </a:solidFill>
                <a:effectLst/>
                <a:latin typeface="+mn-lt"/>
                <a:ea typeface="+mn-ea"/>
                <a:cs typeface="+mn-cs"/>
              </a:rPr>
              <a:t> saknas bygga nätverk på engelska</a:t>
            </a:r>
            <a:endParaRPr lang="sv-SE" sz="1200" i="1"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46503E93-999E-7B43-8794-450DB542DB64}" type="slidenum">
              <a:rPr lang="sv-SE" smtClean="0"/>
              <a:t>9</a:t>
            </a:fld>
            <a:endParaRPr lang="sv-SE"/>
          </a:p>
        </p:txBody>
      </p:sp>
    </p:spTree>
    <p:extLst>
      <p:ext uri="{BB962C8B-B14F-4D97-AF65-F5344CB8AC3E}">
        <p14:creationId xmlns:p14="http://schemas.microsoft.com/office/powerpoint/2010/main" val="111037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pitel 1 2_Rubrikbi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19DCFC41-9ECB-8E45-BBC7-6AA3A9CE6693}"/>
              </a:ext>
            </a:extLst>
          </p:cNvPr>
          <p:cNvSpPr>
            <a:spLocks noGrp="1"/>
          </p:cNvSpPr>
          <p:nvPr>
            <p:ph type="ctrTitle"/>
          </p:nvPr>
        </p:nvSpPr>
        <p:spPr>
          <a:xfrm>
            <a:off x="1524000" y="-334297"/>
            <a:ext cx="9144000" cy="2387600"/>
          </a:xfrm>
        </p:spPr>
        <p:txBody>
          <a:bodyPr anchor="b">
            <a:normAutofit/>
          </a:bodyPr>
          <a:lstStyle>
            <a:lvl1pPr algn="ctr">
              <a:defRPr sz="4800">
                <a:solidFill>
                  <a:schemeClr val="bg1"/>
                </a:solidFill>
              </a:defRPr>
            </a:lvl1pPr>
          </a:lstStyle>
          <a:p>
            <a:r>
              <a:rPr lang="sv-SE" dirty="0"/>
              <a:t>Klicka här för att ändra mall för</a:t>
            </a:r>
          </a:p>
        </p:txBody>
      </p:sp>
      <p:sp>
        <p:nvSpPr>
          <p:cNvPr id="3" name="Underrubrik 2">
            <a:extLst>
              <a:ext uri="{FF2B5EF4-FFF2-40B4-BE49-F238E27FC236}">
                <a16:creationId xmlns="" xmlns:a16="http://schemas.microsoft.com/office/drawing/2014/main" id="{69BAD591-B3EA-114D-9033-9A27F95A44F9}"/>
              </a:ext>
            </a:extLst>
          </p:cNvPr>
          <p:cNvSpPr>
            <a:spLocks noGrp="1"/>
          </p:cNvSpPr>
          <p:nvPr>
            <p:ph type="subTitle" idx="1"/>
          </p:nvPr>
        </p:nvSpPr>
        <p:spPr>
          <a:xfrm>
            <a:off x="1524000" y="2145378"/>
            <a:ext cx="9144000"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 xmlns:a16="http://schemas.microsoft.com/office/drawing/2014/main" id="{D6F37E50-B847-BD44-8EFC-6BDB9627695C}"/>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7CE9AFE-C599-7A43-AC0D-909A37E4B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4ABE3671-D7D9-E54B-83A6-5C23052F9536}"/>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7" name="Rectangle 6"/>
          <p:cNvSpPr/>
          <p:nvPr userDrawn="1"/>
        </p:nvSpPr>
        <p:spPr>
          <a:xfrm>
            <a:off x="11604170" y="0"/>
            <a:ext cx="587829" cy="6858000"/>
          </a:xfrm>
          <a:prstGeom prst="rect">
            <a:avLst/>
          </a:prstGeom>
          <a:solidFill>
            <a:srgbClr val="08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023699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Kapitel 2 3_Rubrikbi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19DCFC41-9ECB-8E45-BBC7-6AA3A9CE6693}"/>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sv-SE" dirty="0"/>
              <a:t>Klicka här för att ändra mall för rubrikformat</a:t>
            </a:r>
          </a:p>
        </p:txBody>
      </p:sp>
      <p:sp>
        <p:nvSpPr>
          <p:cNvPr id="3" name="Underrubrik 2">
            <a:extLst>
              <a:ext uri="{FF2B5EF4-FFF2-40B4-BE49-F238E27FC236}">
                <a16:creationId xmlns="" xmlns:a16="http://schemas.microsoft.com/office/drawing/2014/main" id="{69BAD591-B3EA-114D-9033-9A27F95A44F9}"/>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 xmlns:a16="http://schemas.microsoft.com/office/drawing/2014/main" id="{D6F37E50-B847-BD44-8EFC-6BDB9627695C}"/>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7CE9AFE-C599-7A43-AC0D-909A37E4B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4ABE3671-D7D9-E54B-83A6-5C23052F9536}"/>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7" name="Rectangle 6"/>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userDrawn="1"/>
        </p:nvSpPr>
        <p:spPr>
          <a:xfrm>
            <a:off x="11604170" y="0"/>
            <a:ext cx="587830" cy="6857999"/>
          </a:xfrm>
          <a:prstGeom prst="rect">
            <a:avLst/>
          </a:prstGeom>
          <a:solidFill>
            <a:srgbClr val="F07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425777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Kapitel 2 3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839788" y="457200"/>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839788" y="22226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userDrawn="1"/>
        </p:nvSpPr>
        <p:spPr>
          <a:xfrm>
            <a:off x="11604170" y="0"/>
            <a:ext cx="587830" cy="6857999"/>
          </a:xfrm>
          <a:prstGeom prst="rect">
            <a:avLst/>
          </a:prstGeom>
          <a:solidFill>
            <a:srgbClr val="F07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9738892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2 4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839788" y="952891"/>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5462743" y="1280959"/>
            <a:ext cx="6136616" cy="4181262"/>
          </a:xfrm>
          <a:effectLst>
            <a:outerShdw blurRad="393700" dist="50800" dir="5400000" algn="ctr" rotWithShape="0">
              <a:srgbClr val="000000">
                <a:alpha val="26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839788" y="2718344"/>
            <a:ext cx="3932237" cy="33885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userDrawn="1"/>
        </p:nvSpPr>
        <p:spPr>
          <a:xfrm>
            <a:off x="11604170" y="0"/>
            <a:ext cx="587830" cy="6857999"/>
          </a:xfrm>
          <a:prstGeom prst="rect">
            <a:avLst/>
          </a:prstGeom>
          <a:solidFill>
            <a:srgbClr val="F07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120667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Kapitel 21 5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7421563" y="457200"/>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7421563" y="22226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userDrawn="1"/>
        </p:nvSpPr>
        <p:spPr>
          <a:xfrm>
            <a:off x="11604170" y="0"/>
            <a:ext cx="587830" cy="6857999"/>
          </a:xfrm>
          <a:prstGeom prst="rect">
            <a:avLst/>
          </a:prstGeom>
          <a:solidFill>
            <a:srgbClr val="F07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292048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Kapitel 2 1 1_Rubrik och innehåll">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CE745CF3-CABD-BB45-BA04-4780AE01FD40}"/>
              </a:ext>
            </a:extLst>
          </p:cNvPr>
          <p:cNvSpPr>
            <a:spLocks noGrp="1"/>
          </p:cNvSpPr>
          <p:nvPr>
            <p:ph type="title"/>
          </p:nvPr>
        </p:nvSpPr>
        <p:spPr>
          <a:xfrm>
            <a:off x="838200" y="365125"/>
            <a:ext cx="7916333" cy="1325563"/>
          </a:xfrm>
        </p:spPr>
        <p:txBody>
          <a:bodyPr>
            <a:normAutofit/>
          </a:bodyPr>
          <a:lstStyle>
            <a:lvl1pPr>
              <a:defRPr sz="3200"/>
            </a:lvl1pPr>
          </a:lstStyle>
          <a:p>
            <a:r>
              <a:rPr lang="sv-SE" dirty="0"/>
              <a:t>Klicka här för att ändra mall för rubrikformat</a:t>
            </a:r>
          </a:p>
        </p:txBody>
      </p:sp>
      <p:sp>
        <p:nvSpPr>
          <p:cNvPr id="3" name="Platshållare för innehåll 2">
            <a:extLst>
              <a:ext uri="{FF2B5EF4-FFF2-40B4-BE49-F238E27FC236}">
                <a16:creationId xmlns="" xmlns:a16="http://schemas.microsoft.com/office/drawing/2014/main" id="{6DB84A1E-E919-6A42-996B-14F96E78DA87}"/>
              </a:ext>
            </a:extLst>
          </p:cNvPr>
          <p:cNvSpPr>
            <a:spLocks noGrp="1"/>
          </p:cNvSpPr>
          <p:nvPr>
            <p:ph idx="1"/>
          </p:nvPr>
        </p:nvSpPr>
        <p:spPr>
          <a:xfrm>
            <a:off x="838200" y="1825625"/>
            <a:ext cx="7916333" cy="4351338"/>
          </a:xfrm>
        </p:spPr>
        <p:txBody>
          <a:bodyPr>
            <a:normAutofit/>
          </a:bodyPr>
          <a:lstStyle>
            <a:lvl1pPr>
              <a:defRPr sz="1600"/>
            </a:lvl1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132D44EE-B59E-5343-8476-E2BC459E155E}"/>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E6F88226-A196-8349-AB13-96E5C234BAD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C085A3E8-9082-FD4A-91CB-AFC2DC75C824}"/>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7" name="Rectangle 6"/>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userDrawn="1"/>
        </p:nvSpPr>
        <p:spPr>
          <a:xfrm>
            <a:off x="11604170" y="0"/>
            <a:ext cx="587830" cy="6857999"/>
          </a:xfrm>
          <a:prstGeom prst="rect">
            <a:avLst/>
          </a:prstGeom>
          <a:solidFill>
            <a:srgbClr val="F07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0399003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apitel 2 1_Endast rubrik">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FB6342BF-CA96-374D-A9E3-00A1F97CEB0D}"/>
              </a:ext>
            </a:extLst>
          </p:cNvPr>
          <p:cNvSpPr>
            <a:spLocks noGrp="1"/>
          </p:cNvSpPr>
          <p:nvPr>
            <p:ph type="title"/>
          </p:nvPr>
        </p:nvSpPr>
        <p:spPr/>
        <p:txBody>
          <a:bodyPr>
            <a:normAutofit/>
          </a:bodyPr>
          <a:lstStyle>
            <a:lvl1pPr algn="l">
              <a:defRPr sz="3200">
                <a:solidFill>
                  <a:srgbClr val="404040"/>
                </a:solidFill>
              </a:defRPr>
            </a:lvl1pPr>
          </a:lstStyle>
          <a:p>
            <a:r>
              <a:rPr lang="sv-SE" dirty="0"/>
              <a:t>Klicka här för att ändra mall för rubrikformat</a:t>
            </a:r>
          </a:p>
        </p:txBody>
      </p:sp>
      <p:sp>
        <p:nvSpPr>
          <p:cNvPr id="3" name="Platshållare för datum 2">
            <a:extLst>
              <a:ext uri="{FF2B5EF4-FFF2-40B4-BE49-F238E27FC236}">
                <a16:creationId xmlns="" xmlns:a16="http://schemas.microsoft.com/office/drawing/2014/main" id="{9CFE56DD-0650-1742-8053-563D6955C2FB}"/>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4" name="Platshållare för sidfot 3">
            <a:extLst>
              <a:ext uri="{FF2B5EF4-FFF2-40B4-BE49-F238E27FC236}">
                <a16:creationId xmlns="" xmlns:a16="http://schemas.microsoft.com/office/drawing/2014/main" id="{7740CFF3-C1B7-4D47-8C31-FDBCDD84232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 xmlns:a16="http://schemas.microsoft.com/office/drawing/2014/main" id="{D4528149-9A8E-1642-A8D8-459BFBE284C3}"/>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6" name="Rectangle 5"/>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ctangle 6"/>
          <p:cNvSpPr/>
          <p:nvPr userDrawn="1"/>
        </p:nvSpPr>
        <p:spPr>
          <a:xfrm>
            <a:off x="11604170" y="0"/>
            <a:ext cx="587830" cy="6857999"/>
          </a:xfrm>
          <a:prstGeom prst="rect">
            <a:avLst/>
          </a:prstGeom>
          <a:solidFill>
            <a:srgbClr val="F07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119214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Kapitel 2 2_Avsnittsrubrik">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609131F3-FD20-374D-8A4E-AF025DFDBA94}"/>
              </a:ext>
            </a:extLst>
          </p:cNvPr>
          <p:cNvSpPr>
            <a:spLocks noGrp="1"/>
          </p:cNvSpPr>
          <p:nvPr>
            <p:ph type="title"/>
          </p:nvPr>
        </p:nvSpPr>
        <p:spPr>
          <a:xfrm>
            <a:off x="831850" y="923157"/>
            <a:ext cx="7916333" cy="2852737"/>
          </a:xfrm>
        </p:spPr>
        <p:txBody>
          <a:bodyPr anchor="b">
            <a:normAutofit/>
          </a:bodyPr>
          <a:lstStyle>
            <a:lvl1pPr>
              <a:defRPr sz="3600">
                <a:solidFill>
                  <a:srgbClr val="404040"/>
                </a:solidFill>
              </a:defRPr>
            </a:lvl1pPr>
          </a:lstStyle>
          <a:p>
            <a:r>
              <a:rPr lang="sv-SE" dirty="0"/>
              <a:t>Klicka här för att ändra mall för rubrikformat</a:t>
            </a:r>
          </a:p>
        </p:txBody>
      </p:sp>
      <p:sp>
        <p:nvSpPr>
          <p:cNvPr id="3" name="Platshållare för text 2">
            <a:extLst>
              <a:ext uri="{FF2B5EF4-FFF2-40B4-BE49-F238E27FC236}">
                <a16:creationId xmlns="" xmlns:a16="http://schemas.microsoft.com/office/drawing/2014/main" id="{7B115F22-1328-7548-9F78-74172E377ACA}"/>
              </a:ext>
            </a:extLst>
          </p:cNvPr>
          <p:cNvSpPr>
            <a:spLocks noGrp="1"/>
          </p:cNvSpPr>
          <p:nvPr>
            <p:ph type="body" idx="1"/>
          </p:nvPr>
        </p:nvSpPr>
        <p:spPr>
          <a:xfrm>
            <a:off x="831850" y="3802882"/>
            <a:ext cx="7916333" cy="1500187"/>
          </a:xfrm>
        </p:spPr>
        <p:txBody>
          <a:bodyPr>
            <a:noAutofit/>
          </a:bodyPr>
          <a:lstStyle>
            <a:lvl1pPr marL="0" indent="0">
              <a:buNone/>
              <a:defRPr sz="1600">
                <a:solidFill>
                  <a:srgbClr val="4040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9EC31105-F3ED-9F4F-9659-660C7C392131}"/>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9B9EC080-3172-4045-AA2F-DA3E02F6CC2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D967D6A9-A5DB-904B-8A16-F62965CD36CB}"/>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7" name="Rectangle 6"/>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userDrawn="1"/>
        </p:nvSpPr>
        <p:spPr>
          <a:xfrm>
            <a:off x="11604170" y="0"/>
            <a:ext cx="587830" cy="6857999"/>
          </a:xfrm>
          <a:prstGeom prst="rect">
            <a:avLst/>
          </a:prstGeom>
          <a:solidFill>
            <a:srgbClr val="F07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3015123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Kaptitel 3 2_Rubrikbi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19DCFC41-9ECB-8E45-BBC7-6AA3A9CE6693}"/>
              </a:ext>
            </a:extLst>
          </p:cNvPr>
          <p:cNvSpPr>
            <a:spLocks noGrp="1"/>
          </p:cNvSpPr>
          <p:nvPr>
            <p:ph type="ctrTitle"/>
          </p:nvPr>
        </p:nvSpPr>
        <p:spPr>
          <a:xfrm>
            <a:off x="1524000" y="-334297"/>
            <a:ext cx="9144000" cy="2387600"/>
          </a:xfrm>
        </p:spPr>
        <p:txBody>
          <a:bodyPr anchor="b">
            <a:normAutofit/>
          </a:bodyPr>
          <a:lstStyle>
            <a:lvl1pPr algn="ctr">
              <a:defRPr sz="4800">
                <a:solidFill>
                  <a:schemeClr val="bg1"/>
                </a:solidFill>
              </a:defRPr>
            </a:lvl1pPr>
          </a:lstStyle>
          <a:p>
            <a:r>
              <a:rPr lang="sv-SE" dirty="0"/>
              <a:t>Klicka här för att ändra mall för</a:t>
            </a:r>
          </a:p>
        </p:txBody>
      </p:sp>
      <p:sp>
        <p:nvSpPr>
          <p:cNvPr id="3" name="Underrubrik 2">
            <a:extLst>
              <a:ext uri="{FF2B5EF4-FFF2-40B4-BE49-F238E27FC236}">
                <a16:creationId xmlns="" xmlns:a16="http://schemas.microsoft.com/office/drawing/2014/main" id="{69BAD591-B3EA-114D-9033-9A27F95A44F9}"/>
              </a:ext>
            </a:extLst>
          </p:cNvPr>
          <p:cNvSpPr>
            <a:spLocks noGrp="1"/>
          </p:cNvSpPr>
          <p:nvPr>
            <p:ph type="subTitle" idx="1"/>
          </p:nvPr>
        </p:nvSpPr>
        <p:spPr>
          <a:xfrm>
            <a:off x="1524000" y="2145378"/>
            <a:ext cx="9144000"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 xmlns:a16="http://schemas.microsoft.com/office/drawing/2014/main" id="{D6F37E50-B847-BD44-8EFC-6BDB9627695C}"/>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7CE9AFE-C599-7A43-AC0D-909A37E4B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4ABE3671-D7D9-E54B-83A6-5C23052F9536}"/>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30" cy="6857999"/>
          </a:xfrm>
          <a:prstGeom prst="rect">
            <a:avLst/>
          </a:prstGeom>
          <a:solidFill>
            <a:srgbClr val="255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userDrawn="1"/>
        </p:nvSpPr>
        <p:spPr>
          <a:xfrm>
            <a:off x="11604170" y="0"/>
            <a:ext cx="587830" cy="6858000"/>
          </a:xfrm>
          <a:prstGeom prst="rect">
            <a:avLst/>
          </a:prstGeom>
          <a:solidFill>
            <a:srgbClr val="D6D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5898285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Kaptitel 3 3_Rubrikbi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19DCFC41-9ECB-8E45-BBC7-6AA3A9CE6693}"/>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sv-SE" dirty="0"/>
              <a:t>Klicka här för att ändra mall för rubrikformat</a:t>
            </a:r>
          </a:p>
        </p:txBody>
      </p:sp>
      <p:sp>
        <p:nvSpPr>
          <p:cNvPr id="3" name="Underrubrik 2">
            <a:extLst>
              <a:ext uri="{FF2B5EF4-FFF2-40B4-BE49-F238E27FC236}">
                <a16:creationId xmlns="" xmlns:a16="http://schemas.microsoft.com/office/drawing/2014/main" id="{69BAD591-B3EA-114D-9033-9A27F95A44F9}"/>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 xmlns:a16="http://schemas.microsoft.com/office/drawing/2014/main" id="{D6F37E50-B847-BD44-8EFC-6BDB9627695C}"/>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7CE9AFE-C599-7A43-AC0D-909A37E4B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4ABE3671-D7D9-E54B-83A6-5C23052F9536}"/>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7" name="Rectangle 6"/>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userDrawn="1"/>
        </p:nvSpPr>
        <p:spPr>
          <a:xfrm>
            <a:off x="11604170" y="0"/>
            <a:ext cx="587830" cy="6857999"/>
          </a:xfrm>
          <a:prstGeom prst="rect">
            <a:avLst/>
          </a:prstGeom>
          <a:solidFill>
            <a:srgbClr val="255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userDrawn="1"/>
        </p:nvSpPr>
        <p:spPr>
          <a:xfrm>
            <a:off x="11604170" y="0"/>
            <a:ext cx="587830" cy="6858000"/>
          </a:xfrm>
          <a:prstGeom prst="rect">
            <a:avLst/>
          </a:prstGeom>
          <a:solidFill>
            <a:srgbClr val="D6D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4345605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Kaptitel 3 2 3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839788" y="457200"/>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839788" y="22226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userDrawn="1"/>
        </p:nvSpPr>
        <p:spPr>
          <a:xfrm>
            <a:off x="11604170" y="0"/>
            <a:ext cx="587830" cy="6857999"/>
          </a:xfrm>
          <a:prstGeom prst="rect">
            <a:avLst/>
          </a:prstGeom>
          <a:solidFill>
            <a:srgbClr val="255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userDrawn="1"/>
        </p:nvSpPr>
        <p:spPr>
          <a:xfrm>
            <a:off x="11604170" y="0"/>
            <a:ext cx="587830" cy="6858000"/>
          </a:xfrm>
          <a:prstGeom prst="rect">
            <a:avLst/>
          </a:prstGeom>
          <a:solidFill>
            <a:srgbClr val="D6D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077253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Kapitel 1 3_Rubrikbi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19DCFC41-9ECB-8E45-BBC7-6AA3A9CE6693}"/>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sv-SE" dirty="0"/>
              <a:t>Klicka här för att ändra mall för rubrikformat</a:t>
            </a:r>
          </a:p>
        </p:txBody>
      </p:sp>
      <p:sp>
        <p:nvSpPr>
          <p:cNvPr id="3" name="Underrubrik 2">
            <a:extLst>
              <a:ext uri="{FF2B5EF4-FFF2-40B4-BE49-F238E27FC236}">
                <a16:creationId xmlns="" xmlns:a16="http://schemas.microsoft.com/office/drawing/2014/main" id="{69BAD591-B3EA-114D-9033-9A27F95A44F9}"/>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 xmlns:a16="http://schemas.microsoft.com/office/drawing/2014/main" id="{D6F37E50-B847-BD44-8EFC-6BDB9627695C}"/>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7CE9AFE-C599-7A43-AC0D-909A37E4B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4ABE3671-D7D9-E54B-83A6-5C23052F9536}"/>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7" name="Rectangle 6"/>
          <p:cNvSpPr/>
          <p:nvPr userDrawn="1"/>
        </p:nvSpPr>
        <p:spPr>
          <a:xfrm>
            <a:off x="11604170" y="0"/>
            <a:ext cx="587829" cy="6858000"/>
          </a:xfrm>
          <a:prstGeom prst="rect">
            <a:avLst/>
          </a:prstGeom>
          <a:solidFill>
            <a:srgbClr val="08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9061725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titel 3 4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839788" y="952891"/>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5462743" y="1280959"/>
            <a:ext cx="6136616" cy="4181262"/>
          </a:xfrm>
          <a:effectLst>
            <a:outerShdw blurRad="393700" dist="50800" dir="5400000" algn="ctr" rotWithShape="0">
              <a:srgbClr val="000000">
                <a:alpha val="26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839788" y="2718344"/>
            <a:ext cx="3932237" cy="33885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userDrawn="1"/>
        </p:nvSpPr>
        <p:spPr>
          <a:xfrm>
            <a:off x="11604170" y="0"/>
            <a:ext cx="587830" cy="6857999"/>
          </a:xfrm>
          <a:prstGeom prst="rect">
            <a:avLst/>
          </a:prstGeom>
          <a:solidFill>
            <a:srgbClr val="255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userDrawn="1"/>
        </p:nvSpPr>
        <p:spPr>
          <a:xfrm>
            <a:off x="11604170" y="0"/>
            <a:ext cx="587830" cy="6858000"/>
          </a:xfrm>
          <a:prstGeom prst="rect">
            <a:avLst/>
          </a:prstGeom>
          <a:solidFill>
            <a:srgbClr val="D6D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7146006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aptitel 3 5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7421563" y="457200"/>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7421563" y="22226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userDrawn="1"/>
        </p:nvSpPr>
        <p:spPr>
          <a:xfrm>
            <a:off x="11604170" y="0"/>
            <a:ext cx="587830" cy="6857999"/>
          </a:xfrm>
          <a:prstGeom prst="rect">
            <a:avLst/>
          </a:prstGeom>
          <a:solidFill>
            <a:srgbClr val="255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userDrawn="1"/>
        </p:nvSpPr>
        <p:spPr>
          <a:xfrm>
            <a:off x="11604170" y="0"/>
            <a:ext cx="587830" cy="6858000"/>
          </a:xfrm>
          <a:prstGeom prst="rect">
            <a:avLst/>
          </a:prstGeom>
          <a:solidFill>
            <a:srgbClr val="D6D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2208532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Kaptitel 3 1 1_Rubrik och innehåll">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CE745CF3-CABD-BB45-BA04-4780AE01FD40}"/>
              </a:ext>
            </a:extLst>
          </p:cNvPr>
          <p:cNvSpPr>
            <a:spLocks noGrp="1"/>
          </p:cNvSpPr>
          <p:nvPr>
            <p:ph type="title"/>
          </p:nvPr>
        </p:nvSpPr>
        <p:spPr>
          <a:xfrm>
            <a:off x="838200" y="365125"/>
            <a:ext cx="7916333" cy="1325563"/>
          </a:xfrm>
        </p:spPr>
        <p:txBody>
          <a:bodyPr>
            <a:normAutofit/>
          </a:bodyPr>
          <a:lstStyle>
            <a:lvl1pPr>
              <a:defRPr sz="3200"/>
            </a:lvl1pPr>
          </a:lstStyle>
          <a:p>
            <a:r>
              <a:rPr lang="sv-SE" dirty="0"/>
              <a:t>Klicka här för att ändra mall för rubrikformat</a:t>
            </a:r>
          </a:p>
        </p:txBody>
      </p:sp>
      <p:sp>
        <p:nvSpPr>
          <p:cNvPr id="3" name="Platshållare för innehåll 2">
            <a:extLst>
              <a:ext uri="{FF2B5EF4-FFF2-40B4-BE49-F238E27FC236}">
                <a16:creationId xmlns="" xmlns:a16="http://schemas.microsoft.com/office/drawing/2014/main" id="{6DB84A1E-E919-6A42-996B-14F96E78DA87}"/>
              </a:ext>
            </a:extLst>
          </p:cNvPr>
          <p:cNvSpPr>
            <a:spLocks noGrp="1"/>
          </p:cNvSpPr>
          <p:nvPr>
            <p:ph idx="1"/>
          </p:nvPr>
        </p:nvSpPr>
        <p:spPr>
          <a:xfrm>
            <a:off x="838200" y="1825625"/>
            <a:ext cx="7916333" cy="4351338"/>
          </a:xfrm>
        </p:spPr>
        <p:txBody>
          <a:bodyPr>
            <a:normAutofit/>
          </a:bodyPr>
          <a:lstStyle>
            <a:lvl1pPr>
              <a:defRPr sz="1600"/>
            </a:lvl1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132D44EE-B59E-5343-8476-E2BC459E155E}"/>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E6F88226-A196-8349-AB13-96E5C234BAD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C085A3E8-9082-FD4A-91CB-AFC2DC75C824}"/>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7" name="Rectangle 6"/>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userDrawn="1"/>
        </p:nvSpPr>
        <p:spPr>
          <a:xfrm>
            <a:off x="11604170" y="0"/>
            <a:ext cx="587830" cy="6857999"/>
          </a:xfrm>
          <a:prstGeom prst="rect">
            <a:avLst/>
          </a:prstGeom>
          <a:solidFill>
            <a:srgbClr val="255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userDrawn="1"/>
        </p:nvSpPr>
        <p:spPr>
          <a:xfrm>
            <a:off x="11604170" y="0"/>
            <a:ext cx="587830" cy="6858000"/>
          </a:xfrm>
          <a:prstGeom prst="rect">
            <a:avLst/>
          </a:prstGeom>
          <a:solidFill>
            <a:srgbClr val="D6D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0445643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aptitel 3 1_Endast rubrik">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FB6342BF-CA96-374D-A9E3-00A1F97CEB0D}"/>
              </a:ext>
            </a:extLst>
          </p:cNvPr>
          <p:cNvSpPr>
            <a:spLocks noGrp="1"/>
          </p:cNvSpPr>
          <p:nvPr>
            <p:ph type="title"/>
          </p:nvPr>
        </p:nvSpPr>
        <p:spPr/>
        <p:txBody>
          <a:bodyPr>
            <a:normAutofit/>
          </a:bodyPr>
          <a:lstStyle>
            <a:lvl1pPr algn="l">
              <a:defRPr sz="3200">
                <a:solidFill>
                  <a:srgbClr val="404040"/>
                </a:solidFill>
              </a:defRPr>
            </a:lvl1pPr>
          </a:lstStyle>
          <a:p>
            <a:r>
              <a:rPr lang="sv-SE" dirty="0"/>
              <a:t>Klicka här för att ändra mall för rubrikformat</a:t>
            </a:r>
          </a:p>
        </p:txBody>
      </p:sp>
      <p:sp>
        <p:nvSpPr>
          <p:cNvPr id="3" name="Platshållare för datum 2">
            <a:extLst>
              <a:ext uri="{FF2B5EF4-FFF2-40B4-BE49-F238E27FC236}">
                <a16:creationId xmlns="" xmlns:a16="http://schemas.microsoft.com/office/drawing/2014/main" id="{9CFE56DD-0650-1742-8053-563D6955C2FB}"/>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4" name="Platshållare för sidfot 3">
            <a:extLst>
              <a:ext uri="{FF2B5EF4-FFF2-40B4-BE49-F238E27FC236}">
                <a16:creationId xmlns="" xmlns:a16="http://schemas.microsoft.com/office/drawing/2014/main" id="{7740CFF3-C1B7-4D47-8C31-FDBCDD84232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 xmlns:a16="http://schemas.microsoft.com/office/drawing/2014/main" id="{D4528149-9A8E-1642-A8D8-459BFBE284C3}"/>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6" name="Rectangle 5"/>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ctangle 6"/>
          <p:cNvSpPr/>
          <p:nvPr userDrawn="1"/>
        </p:nvSpPr>
        <p:spPr>
          <a:xfrm>
            <a:off x="11604170" y="0"/>
            <a:ext cx="587830" cy="6857999"/>
          </a:xfrm>
          <a:prstGeom prst="rect">
            <a:avLst/>
          </a:prstGeom>
          <a:solidFill>
            <a:srgbClr val="255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userDrawn="1"/>
        </p:nvSpPr>
        <p:spPr>
          <a:xfrm>
            <a:off x="11604170" y="0"/>
            <a:ext cx="587830" cy="6858000"/>
          </a:xfrm>
          <a:prstGeom prst="rect">
            <a:avLst/>
          </a:prstGeom>
          <a:solidFill>
            <a:srgbClr val="D6D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9777666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Kaptitel 3 2_Avsnittsrubrik">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609131F3-FD20-374D-8A4E-AF025DFDBA94}"/>
              </a:ext>
            </a:extLst>
          </p:cNvPr>
          <p:cNvSpPr>
            <a:spLocks noGrp="1"/>
          </p:cNvSpPr>
          <p:nvPr>
            <p:ph type="title"/>
          </p:nvPr>
        </p:nvSpPr>
        <p:spPr>
          <a:xfrm>
            <a:off x="831850" y="923157"/>
            <a:ext cx="7916333" cy="2852737"/>
          </a:xfrm>
        </p:spPr>
        <p:txBody>
          <a:bodyPr anchor="b">
            <a:normAutofit/>
          </a:bodyPr>
          <a:lstStyle>
            <a:lvl1pPr>
              <a:defRPr sz="3600">
                <a:solidFill>
                  <a:srgbClr val="404040"/>
                </a:solidFill>
              </a:defRPr>
            </a:lvl1pPr>
          </a:lstStyle>
          <a:p>
            <a:r>
              <a:rPr lang="sv-SE" dirty="0"/>
              <a:t>Klicka här för att ändra mall för rubrikformat</a:t>
            </a:r>
          </a:p>
        </p:txBody>
      </p:sp>
      <p:sp>
        <p:nvSpPr>
          <p:cNvPr id="3" name="Platshållare för text 2">
            <a:extLst>
              <a:ext uri="{FF2B5EF4-FFF2-40B4-BE49-F238E27FC236}">
                <a16:creationId xmlns="" xmlns:a16="http://schemas.microsoft.com/office/drawing/2014/main" id="{7B115F22-1328-7548-9F78-74172E377ACA}"/>
              </a:ext>
            </a:extLst>
          </p:cNvPr>
          <p:cNvSpPr>
            <a:spLocks noGrp="1"/>
          </p:cNvSpPr>
          <p:nvPr>
            <p:ph type="body" idx="1"/>
          </p:nvPr>
        </p:nvSpPr>
        <p:spPr>
          <a:xfrm>
            <a:off x="831850" y="3802882"/>
            <a:ext cx="7916333" cy="1500187"/>
          </a:xfrm>
        </p:spPr>
        <p:txBody>
          <a:bodyPr>
            <a:noAutofit/>
          </a:bodyPr>
          <a:lstStyle>
            <a:lvl1pPr marL="0" indent="0">
              <a:buNone/>
              <a:defRPr sz="1600">
                <a:solidFill>
                  <a:srgbClr val="4040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9EC31105-F3ED-9F4F-9659-660C7C392131}"/>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9B9EC080-3172-4045-AA2F-DA3E02F6CC2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D967D6A9-A5DB-904B-8A16-F62965CD36CB}"/>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7" name="Rectangle 6"/>
          <p:cNvSpPr/>
          <p:nvPr userDrawn="1"/>
        </p:nvSpPr>
        <p:spPr>
          <a:xfrm>
            <a:off x="11604170" y="0"/>
            <a:ext cx="587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userDrawn="1"/>
        </p:nvSpPr>
        <p:spPr>
          <a:xfrm>
            <a:off x="11604170" y="0"/>
            <a:ext cx="587830" cy="6857999"/>
          </a:xfrm>
          <a:prstGeom prst="rect">
            <a:avLst/>
          </a:prstGeom>
          <a:solidFill>
            <a:srgbClr val="255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userDrawn="1"/>
        </p:nvSpPr>
        <p:spPr>
          <a:xfrm>
            <a:off x="11604170" y="0"/>
            <a:ext cx="587830" cy="6858000"/>
          </a:xfrm>
          <a:prstGeom prst="rect">
            <a:avLst/>
          </a:prstGeom>
          <a:solidFill>
            <a:srgbClr val="D6D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1052326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Kapitel 4 2_Rubrikbi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19DCFC41-9ECB-8E45-BBC7-6AA3A9CE6693}"/>
              </a:ext>
            </a:extLst>
          </p:cNvPr>
          <p:cNvSpPr>
            <a:spLocks noGrp="1"/>
          </p:cNvSpPr>
          <p:nvPr>
            <p:ph type="ctrTitle"/>
          </p:nvPr>
        </p:nvSpPr>
        <p:spPr>
          <a:xfrm>
            <a:off x="1524000" y="-334297"/>
            <a:ext cx="9144000" cy="2387600"/>
          </a:xfrm>
        </p:spPr>
        <p:txBody>
          <a:bodyPr anchor="b">
            <a:normAutofit/>
          </a:bodyPr>
          <a:lstStyle>
            <a:lvl1pPr algn="ctr">
              <a:defRPr sz="4800">
                <a:solidFill>
                  <a:schemeClr val="bg1"/>
                </a:solidFill>
              </a:defRPr>
            </a:lvl1pPr>
          </a:lstStyle>
          <a:p>
            <a:r>
              <a:rPr lang="sv-SE" dirty="0"/>
              <a:t>Klicka här för att ändra mall för</a:t>
            </a:r>
          </a:p>
        </p:txBody>
      </p:sp>
      <p:sp>
        <p:nvSpPr>
          <p:cNvPr id="3" name="Underrubrik 2">
            <a:extLst>
              <a:ext uri="{FF2B5EF4-FFF2-40B4-BE49-F238E27FC236}">
                <a16:creationId xmlns="" xmlns:a16="http://schemas.microsoft.com/office/drawing/2014/main" id="{69BAD591-B3EA-114D-9033-9A27F95A44F9}"/>
              </a:ext>
            </a:extLst>
          </p:cNvPr>
          <p:cNvSpPr>
            <a:spLocks noGrp="1"/>
          </p:cNvSpPr>
          <p:nvPr>
            <p:ph type="subTitle" idx="1"/>
          </p:nvPr>
        </p:nvSpPr>
        <p:spPr>
          <a:xfrm>
            <a:off x="1524000" y="2145378"/>
            <a:ext cx="9144000"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 xmlns:a16="http://schemas.microsoft.com/office/drawing/2014/main" id="{D6F37E50-B847-BD44-8EFC-6BDB9627695C}"/>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7CE9AFE-C599-7A43-AC0D-909A37E4B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4ABE3671-D7D9-E54B-83A6-5C23052F9536}"/>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30" cy="6857999"/>
          </a:xfrm>
          <a:prstGeom prst="rect">
            <a:avLst/>
          </a:prstGeom>
          <a:solidFill>
            <a:srgbClr val="255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userDrawn="1"/>
        </p:nvSpPr>
        <p:spPr>
          <a:xfrm>
            <a:off x="11604170" y="0"/>
            <a:ext cx="587830" cy="6858000"/>
          </a:xfrm>
          <a:prstGeom prst="rect">
            <a:avLst/>
          </a:prstGeom>
          <a:solidFill>
            <a:srgbClr val="4D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userDrawn="1"/>
        </p:nvSpPr>
        <p:spPr>
          <a:xfrm>
            <a:off x="11604170" y="0"/>
            <a:ext cx="587830" cy="6857999"/>
          </a:xfrm>
          <a:prstGeom prst="rect">
            <a:avLst/>
          </a:prstGeom>
          <a:solidFill>
            <a:srgbClr val="3FA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6626449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Kapitel 4 3_Rubrikbi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19DCFC41-9ECB-8E45-BBC7-6AA3A9CE6693}"/>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sv-SE" dirty="0"/>
              <a:t>Klicka här för att ändra mall för rubrikformat</a:t>
            </a:r>
          </a:p>
        </p:txBody>
      </p:sp>
      <p:sp>
        <p:nvSpPr>
          <p:cNvPr id="3" name="Underrubrik 2">
            <a:extLst>
              <a:ext uri="{FF2B5EF4-FFF2-40B4-BE49-F238E27FC236}">
                <a16:creationId xmlns="" xmlns:a16="http://schemas.microsoft.com/office/drawing/2014/main" id="{69BAD591-B3EA-114D-9033-9A27F95A44F9}"/>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 xmlns:a16="http://schemas.microsoft.com/office/drawing/2014/main" id="{D6F37E50-B847-BD44-8EFC-6BDB9627695C}"/>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7CE9AFE-C599-7A43-AC0D-909A37E4B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4ABE3671-D7D9-E54B-83A6-5C23052F9536}"/>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2" name="Rectangle 11"/>
          <p:cNvSpPr/>
          <p:nvPr userDrawn="1"/>
        </p:nvSpPr>
        <p:spPr>
          <a:xfrm>
            <a:off x="11604170" y="0"/>
            <a:ext cx="587830" cy="6857999"/>
          </a:xfrm>
          <a:prstGeom prst="rect">
            <a:avLst/>
          </a:prstGeom>
          <a:solidFill>
            <a:srgbClr val="3FA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0123605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Kapitel 4 3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839788" y="457200"/>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839788" y="22226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2" name="Rectangle 11"/>
          <p:cNvSpPr/>
          <p:nvPr userDrawn="1"/>
        </p:nvSpPr>
        <p:spPr>
          <a:xfrm>
            <a:off x="11604170" y="0"/>
            <a:ext cx="587830" cy="6857999"/>
          </a:xfrm>
          <a:prstGeom prst="rect">
            <a:avLst/>
          </a:prstGeom>
          <a:solidFill>
            <a:srgbClr val="3FA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9579620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el 4 4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839788" y="952891"/>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5462743" y="1280959"/>
            <a:ext cx="6136616" cy="4181262"/>
          </a:xfrm>
          <a:effectLst>
            <a:outerShdw blurRad="393700" dist="50800" dir="5400000" algn="ctr" rotWithShape="0">
              <a:srgbClr val="000000">
                <a:alpha val="26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839788" y="2718344"/>
            <a:ext cx="3932237" cy="33885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2" name="Rectangle 11"/>
          <p:cNvSpPr/>
          <p:nvPr userDrawn="1"/>
        </p:nvSpPr>
        <p:spPr>
          <a:xfrm>
            <a:off x="11604170" y="0"/>
            <a:ext cx="587830" cy="6857999"/>
          </a:xfrm>
          <a:prstGeom prst="rect">
            <a:avLst/>
          </a:prstGeom>
          <a:solidFill>
            <a:srgbClr val="3FA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0103445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Kapitel 4 5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7421563" y="457200"/>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7421563" y="22226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2" name="Rectangle 11"/>
          <p:cNvSpPr/>
          <p:nvPr userDrawn="1"/>
        </p:nvSpPr>
        <p:spPr>
          <a:xfrm>
            <a:off x="11604170" y="0"/>
            <a:ext cx="587830" cy="6857999"/>
          </a:xfrm>
          <a:prstGeom prst="rect">
            <a:avLst/>
          </a:prstGeom>
          <a:solidFill>
            <a:srgbClr val="3FA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877607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Kapitel 1 3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839788" y="457200"/>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839788" y="22226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29" cy="6858000"/>
          </a:xfrm>
          <a:prstGeom prst="rect">
            <a:avLst/>
          </a:prstGeom>
          <a:solidFill>
            <a:srgbClr val="08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3973676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Kapitel 4 1_Rubrik och innehåll">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CE745CF3-CABD-BB45-BA04-4780AE01FD40}"/>
              </a:ext>
            </a:extLst>
          </p:cNvPr>
          <p:cNvSpPr>
            <a:spLocks noGrp="1"/>
          </p:cNvSpPr>
          <p:nvPr>
            <p:ph type="title"/>
          </p:nvPr>
        </p:nvSpPr>
        <p:spPr>
          <a:xfrm>
            <a:off x="838200" y="365125"/>
            <a:ext cx="7916333" cy="1325563"/>
          </a:xfrm>
        </p:spPr>
        <p:txBody>
          <a:bodyPr>
            <a:normAutofit/>
          </a:bodyPr>
          <a:lstStyle>
            <a:lvl1pPr>
              <a:defRPr sz="3200"/>
            </a:lvl1pPr>
          </a:lstStyle>
          <a:p>
            <a:r>
              <a:rPr lang="sv-SE" dirty="0"/>
              <a:t>Klicka här för att ändra mall för rubrikformat</a:t>
            </a:r>
          </a:p>
        </p:txBody>
      </p:sp>
      <p:sp>
        <p:nvSpPr>
          <p:cNvPr id="3" name="Platshållare för innehåll 2">
            <a:extLst>
              <a:ext uri="{FF2B5EF4-FFF2-40B4-BE49-F238E27FC236}">
                <a16:creationId xmlns="" xmlns:a16="http://schemas.microsoft.com/office/drawing/2014/main" id="{6DB84A1E-E919-6A42-996B-14F96E78DA87}"/>
              </a:ext>
            </a:extLst>
          </p:cNvPr>
          <p:cNvSpPr>
            <a:spLocks noGrp="1"/>
          </p:cNvSpPr>
          <p:nvPr>
            <p:ph idx="1"/>
          </p:nvPr>
        </p:nvSpPr>
        <p:spPr>
          <a:xfrm>
            <a:off x="838200" y="1825625"/>
            <a:ext cx="7916333" cy="4351338"/>
          </a:xfrm>
        </p:spPr>
        <p:txBody>
          <a:bodyPr>
            <a:normAutofit/>
          </a:bodyPr>
          <a:lstStyle>
            <a:lvl1pPr>
              <a:defRPr sz="1600"/>
            </a:lvl1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132D44EE-B59E-5343-8476-E2BC459E155E}"/>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E6F88226-A196-8349-AB13-96E5C234BAD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C085A3E8-9082-FD4A-91CB-AFC2DC75C824}"/>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1" name="Rectangle 10"/>
          <p:cNvSpPr/>
          <p:nvPr userDrawn="1"/>
        </p:nvSpPr>
        <p:spPr>
          <a:xfrm>
            <a:off x="11604170" y="0"/>
            <a:ext cx="587830" cy="6857999"/>
          </a:xfrm>
          <a:prstGeom prst="rect">
            <a:avLst/>
          </a:prstGeom>
          <a:solidFill>
            <a:srgbClr val="3FA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8899769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Kapitel 4 1_Endast rubrik">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FB6342BF-CA96-374D-A9E3-00A1F97CEB0D}"/>
              </a:ext>
            </a:extLst>
          </p:cNvPr>
          <p:cNvSpPr>
            <a:spLocks noGrp="1"/>
          </p:cNvSpPr>
          <p:nvPr>
            <p:ph type="title"/>
          </p:nvPr>
        </p:nvSpPr>
        <p:spPr/>
        <p:txBody>
          <a:bodyPr>
            <a:normAutofit/>
          </a:bodyPr>
          <a:lstStyle>
            <a:lvl1pPr algn="l">
              <a:defRPr sz="3200">
                <a:solidFill>
                  <a:srgbClr val="404040"/>
                </a:solidFill>
              </a:defRPr>
            </a:lvl1pPr>
          </a:lstStyle>
          <a:p>
            <a:r>
              <a:rPr lang="sv-SE" dirty="0"/>
              <a:t>Klicka här för att ändra mall för rubrikformat</a:t>
            </a:r>
          </a:p>
        </p:txBody>
      </p:sp>
      <p:sp>
        <p:nvSpPr>
          <p:cNvPr id="3" name="Platshållare för datum 2">
            <a:extLst>
              <a:ext uri="{FF2B5EF4-FFF2-40B4-BE49-F238E27FC236}">
                <a16:creationId xmlns="" xmlns:a16="http://schemas.microsoft.com/office/drawing/2014/main" id="{9CFE56DD-0650-1742-8053-563D6955C2FB}"/>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4" name="Platshållare för sidfot 3">
            <a:extLst>
              <a:ext uri="{FF2B5EF4-FFF2-40B4-BE49-F238E27FC236}">
                <a16:creationId xmlns="" xmlns:a16="http://schemas.microsoft.com/office/drawing/2014/main" id="{7740CFF3-C1B7-4D47-8C31-FDBCDD84232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 xmlns:a16="http://schemas.microsoft.com/office/drawing/2014/main" id="{D4528149-9A8E-1642-A8D8-459BFBE284C3}"/>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0" name="Rectangle 9"/>
          <p:cNvSpPr/>
          <p:nvPr userDrawn="1"/>
        </p:nvSpPr>
        <p:spPr>
          <a:xfrm>
            <a:off x="11604170" y="0"/>
            <a:ext cx="587830" cy="6857999"/>
          </a:xfrm>
          <a:prstGeom prst="rect">
            <a:avLst/>
          </a:prstGeom>
          <a:solidFill>
            <a:srgbClr val="3FA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4048110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Kapitel 4 2_Avsnittsrubrik">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609131F3-FD20-374D-8A4E-AF025DFDBA94}"/>
              </a:ext>
            </a:extLst>
          </p:cNvPr>
          <p:cNvSpPr>
            <a:spLocks noGrp="1"/>
          </p:cNvSpPr>
          <p:nvPr>
            <p:ph type="title"/>
          </p:nvPr>
        </p:nvSpPr>
        <p:spPr>
          <a:xfrm>
            <a:off x="831850" y="923157"/>
            <a:ext cx="7916333" cy="2852737"/>
          </a:xfrm>
        </p:spPr>
        <p:txBody>
          <a:bodyPr anchor="b">
            <a:normAutofit/>
          </a:bodyPr>
          <a:lstStyle>
            <a:lvl1pPr>
              <a:defRPr sz="3600">
                <a:solidFill>
                  <a:srgbClr val="404040"/>
                </a:solidFill>
              </a:defRPr>
            </a:lvl1pPr>
          </a:lstStyle>
          <a:p>
            <a:r>
              <a:rPr lang="sv-SE" dirty="0"/>
              <a:t>Klicka här för att ändra mall för rubrikformat</a:t>
            </a:r>
          </a:p>
        </p:txBody>
      </p:sp>
      <p:sp>
        <p:nvSpPr>
          <p:cNvPr id="3" name="Platshållare för text 2">
            <a:extLst>
              <a:ext uri="{FF2B5EF4-FFF2-40B4-BE49-F238E27FC236}">
                <a16:creationId xmlns="" xmlns:a16="http://schemas.microsoft.com/office/drawing/2014/main" id="{7B115F22-1328-7548-9F78-74172E377ACA}"/>
              </a:ext>
            </a:extLst>
          </p:cNvPr>
          <p:cNvSpPr>
            <a:spLocks noGrp="1"/>
          </p:cNvSpPr>
          <p:nvPr>
            <p:ph type="body" idx="1"/>
          </p:nvPr>
        </p:nvSpPr>
        <p:spPr>
          <a:xfrm>
            <a:off x="831850" y="3802882"/>
            <a:ext cx="7916333" cy="1500187"/>
          </a:xfrm>
        </p:spPr>
        <p:txBody>
          <a:bodyPr>
            <a:noAutofit/>
          </a:bodyPr>
          <a:lstStyle>
            <a:lvl1pPr marL="0" indent="0">
              <a:buNone/>
              <a:defRPr sz="1600">
                <a:solidFill>
                  <a:srgbClr val="4040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9EC31105-F3ED-9F4F-9659-660C7C392131}"/>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9B9EC080-3172-4045-AA2F-DA3E02F6CC2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D967D6A9-A5DB-904B-8A16-F62965CD36CB}"/>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1" name="Rectangle 10"/>
          <p:cNvSpPr/>
          <p:nvPr userDrawn="1"/>
        </p:nvSpPr>
        <p:spPr>
          <a:xfrm>
            <a:off x="11604170" y="0"/>
            <a:ext cx="587830" cy="6857999"/>
          </a:xfrm>
          <a:prstGeom prst="rect">
            <a:avLst/>
          </a:prstGeom>
          <a:solidFill>
            <a:srgbClr val="3FA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1745967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Kapitel 5 2_Rubrikbi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19DCFC41-9ECB-8E45-BBC7-6AA3A9CE6693}"/>
              </a:ext>
            </a:extLst>
          </p:cNvPr>
          <p:cNvSpPr>
            <a:spLocks noGrp="1"/>
          </p:cNvSpPr>
          <p:nvPr>
            <p:ph type="ctrTitle"/>
          </p:nvPr>
        </p:nvSpPr>
        <p:spPr>
          <a:xfrm>
            <a:off x="1524000" y="-334297"/>
            <a:ext cx="9144000" cy="2387600"/>
          </a:xfrm>
        </p:spPr>
        <p:txBody>
          <a:bodyPr anchor="b">
            <a:normAutofit/>
          </a:bodyPr>
          <a:lstStyle>
            <a:lvl1pPr algn="ctr">
              <a:defRPr sz="4800">
                <a:solidFill>
                  <a:schemeClr val="bg1"/>
                </a:solidFill>
              </a:defRPr>
            </a:lvl1pPr>
          </a:lstStyle>
          <a:p>
            <a:r>
              <a:rPr lang="sv-SE" dirty="0"/>
              <a:t>Klicka här för att ändra mall för</a:t>
            </a:r>
          </a:p>
        </p:txBody>
      </p:sp>
      <p:sp>
        <p:nvSpPr>
          <p:cNvPr id="3" name="Underrubrik 2">
            <a:extLst>
              <a:ext uri="{FF2B5EF4-FFF2-40B4-BE49-F238E27FC236}">
                <a16:creationId xmlns="" xmlns:a16="http://schemas.microsoft.com/office/drawing/2014/main" id="{69BAD591-B3EA-114D-9033-9A27F95A44F9}"/>
              </a:ext>
            </a:extLst>
          </p:cNvPr>
          <p:cNvSpPr>
            <a:spLocks noGrp="1"/>
          </p:cNvSpPr>
          <p:nvPr>
            <p:ph type="subTitle" idx="1"/>
          </p:nvPr>
        </p:nvSpPr>
        <p:spPr>
          <a:xfrm>
            <a:off x="1524000" y="2145378"/>
            <a:ext cx="9144000"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 xmlns:a16="http://schemas.microsoft.com/office/drawing/2014/main" id="{D6F37E50-B847-BD44-8EFC-6BDB9627695C}"/>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7CE9AFE-C599-7A43-AC0D-909A37E4B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4ABE3671-D7D9-E54B-83A6-5C23052F9536}"/>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30" cy="6857999"/>
          </a:xfrm>
          <a:prstGeom prst="rect">
            <a:avLst/>
          </a:prstGeom>
          <a:solidFill>
            <a:srgbClr val="255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userDrawn="1"/>
        </p:nvSpPr>
        <p:spPr>
          <a:xfrm>
            <a:off x="11604170" y="0"/>
            <a:ext cx="587830" cy="6858000"/>
          </a:xfrm>
          <a:prstGeom prst="rect">
            <a:avLst/>
          </a:prstGeom>
          <a:solidFill>
            <a:srgbClr val="4D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userDrawn="1"/>
        </p:nvSpPr>
        <p:spPr>
          <a:xfrm>
            <a:off x="11604170" y="0"/>
            <a:ext cx="587830" cy="6857999"/>
          </a:xfrm>
          <a:prstGeom prst="rect">
            <a:avLst/>
          </a:prstGeom>
          <a:solidFill>
            <a:srgbClr val="682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ctangle 10"/>
          <p:cNvSpPr/>
          <p:nvPr userDrawn="1"/>
        </p:nvSpPr>
        <p:spPr>
          <a:xfrm>
            <a:off x="11604170" y="0"/>
            <a:ext cx="587830" cy="6857999"/>
          </a:xfrm>
          <a:prstGeom prst="rect">
            <a:avLst/>
          </a:prstGeom>
          <a:solidFill>
            <a:srgbClr val="E0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3390951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Kapitel 5  3_Rubrikbi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19DCFC41-9ECB-8E45-BBC7-6AA3A9CE6693}"/>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sv-SE" dirty="0"/>
              <a:t>Klicka här för att ändra mall för rubrikformat</a:t>
            </a:r>
          </a:p>
        </p:txBody>
      </p:sp>
      <p:sp>
        <p:nvSpPr>
          <p:cNvPr id="3" name="Underrubrik 2">
            <a:extLst>
              <a:ext uri="{FF2B5EF4-FFF2-40B4-BE49-F238E27FC236}">
                <a16:creationId xmlns="" xmlns:a16="http://schemas.microsoft.com/office/drawing/2014/main" id="{69BAD591-B3EA-114D-9033-9A27F95A44F9}"/>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 xmlns:a16="http://schemas.microsoft.com/office/drawing/2014/main" id="{D6F37E50-B847-BD44-8EFC-6BDB9627695C}"/>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7CE9AFE-C599-7A43-AC0D-909A37E4B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4ABE3671-D7D9-E54B-83A6-5C23052F9536}"/>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2" name="Rectangle 11"/>
          <p:cNvSpPr/>
          <p:nvPr userDrawn="1"/>
        </p:nvSpPr>
        <p:spPr>
          <a:xfrm>
            <a:off x="11604170" y="0"/>
            <a:ext cx="587830" cy="6857999"/>
          </a:xfrm>
          <a:prstGeom prst="rect">
            <a:avLst/>
          </a:prstGeom>
          <a:solidFill>
            <a:srgbClr val="E0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2969984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Kapitel 5  3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839788" y="457200"/>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839788" y="22226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3" name="Rectangle 12"/>
          <p:cNvSpPr/>
          <p:nvPr userDrawn="1"/>
        </p:nvSpPr>
        <p:spPr>
          <a:xfrm>
            <a:off x="11604170" y="0"/>
            <a:ext cx="587830" cy="6857999"/>
          </a:xfrm>
          <a:prstGeom prst="rect">
            <a:avLst/>
          </a:prstGeom>
          <a:solidFill>
            <a:srgbClr val="E0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8207135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 5  4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839788" y="952891"/>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5462743" y="1280959"/>
            <a:ext cx="6136616" cy="4181262"/>
          </a:xfrm>
          <a:effectLst>
            <a:outerShdw blurRad="393700" dist="50800" dir="5400000" algn="ctr" rotWithShape="0">
              <a:srgbClr val="000000">
                <a:alpha val="26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839788" y="2718344"/>
            <a:ext cx="3932237" cy="33885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3" name="Rectangle 12"/>
          <p:cNvSpPr/>
          <p:nvPr userDrawn="1"/>
        </p:nvSpPr>
        <p:spPr>
          <a:xfrm>
            <a:off x="11604170" y="0"/>
            <a:ext cx="587830" cy="6857999"/>
          </a:xfrm>
          <a:prstGeom prst="rect">
            <a:avLst/>
          </a:prstGeom>
          <a:solidFill>
            <a:srgbClr val="E0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049631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Kapitel 5  5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7421563" y="457200"/>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7421563" y="22226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3" name="Rectangle 12"/>
          <p:cNvSpPr/>
          <p:nvPr userDrawn="1"/>
        </p:nvSpPr>
        <p:spPr>
          <a:xfrm>
            <a:off x="11604170" y="0"/>
            <a:ext cx="587830" cy="6857999"/>
          </a:xfrm>
          <a:prstGeom prst="rect">
            <a:avLst/>
          </a:prstGeom>
          <a:solidFill>
            <a:srgbClr val="E0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9073576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Kapitel 5  1_Rubrik och innehåll">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CE745CF3-CABD-BB45-BA04-4780AE01FD40}"/>
              </a:ext>
            </a:extLst>
          </p:cNvPr>
          <p:cNvSpPr>
            <a:spLocks noGrp="1"/>
          </p:cNvSpPr>
          <p:nvPr>
            <p:ph type="title"/>
          </p:nvPr>
        </p:nvSpPr>
        <p:spPr>
          <a:xfrm>
            <a:off x="838200" y="365125"/>
            <a:ext cx="7916333" cy="1325563"/>
          </a:xfrm>
        </p:spPr>
        <p:txBody>
          <a:bodyPr>
            <a:normAutofit/>
          </a:bodyPr>
          <a:lstStyle>
            <a:lvl1pPr>
              <a:defRPr sz="3200"/>
            </a:lvl1pPr>
          </a:lstStyle>
          <a:p>
            <a:r>
              <a:rPr lang="sv-SE" dirty="0"/>
              <a:t>Klicka här för att ändra mall för rubrikformat</a:t>
            </a:r>
          </a:p>
        </p:txBody>
      </p:sp>
      <p:sp>
        <p:nvSpPr>
          <p:cNvPr id="3" name="Platshållare för innehåll 2">
            <a:extLst>
              <a:ext uri="{FF2B5EF4-FFF2-40B4-BE49-F238E27FC236}">
                <a16:creationId xmlns="" xmlns:a16="http://schemas.microsoft.com/office/drawing/2014/main" id="{6DB84A1E-E919-6A42-996B-14F96E78DA87}"/>
              </a:ext>
            </a:extLst>
          </p:cNvPr>
          <p:cNvSpPr>
            <a:spLocks noGrp="1"/>
          </p:cNvSpPr>
          <p:nvPr>
            <p:ph idx="1"/>
          </p:nvPr>
        </p:nvSpPr>
        <p:spPr>
          <a:xfrm>
            <a:off x="838200" y="1825625"/>
            <a:ext cx="7916333" cy="4351338"/>
          </a:xfrm>
        </p:spPr>
        <p:txBody>
          <a:bodyPr>
            <a:normAutofit/>
          </a:bodyPr>
          <a:lstStyle>
            <a:lvl1pPr>
              <a:defRPr sz="1600"/>
            </a:lvl1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132D44EE-B59E-5343-8476-E2BC459E155E}"/>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E6F88226-A196-8349-AB13-96E5C234BAD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C085A3E8-9082-FD4A-91CB-AFC2DC75C824}"/>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2" name="Rectangle 11"/>
          <p:cNvSpPr/>
          <p:nvPr userDrawn="1"/>
        </p:nvSpPr>
        <p:spPr>
          <a:xfrm>
            <a:off x="11604170" y="0"/>
            <a:ext cx="587830" cy="6857999"/>
          </a:xfrm>
          <a:prstGeom prst="rect">
            <a:avLst/>
          </a:prstGeom>
          <a:solidFill>
            <a:srgbClr val="E0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8442529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apitel 5  1_Endast rubrik">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FB6342BF-CA96-374D-A9E3-00A1F97CEB0D}"/>
              </a:ext>
            </a:extLst>
          </p:cNvPr>
          <p:cNvSpPr>
            <a:spLocks noGrp="1"/>
          </p:cNvSpPr>
          <p:nvPr>
            <p:ph type="title"/>
          </p:nvPr>
        </p:nvSpPr>
        <p:spPr/>
        <p:txBody>
          <a:bodyPr>
            <a:normAutofit/>
          </a:bodyPr>
          <a:lstStyle>
            <a:lvl1pPr algn="l">
              <a:defRPr sz="3200">
                <a:solidFill>
                  <a:srgbClr val="404040"/>
                </a:solidFill>
              </a:defRPr>
            </a:lvl1pPr>
          </a:lstStyle>
          <a:p>
            <a:r>
              <a:rPr lang="sv-SE" dirty="0"/>
              <a:t>Klicka här för att ändra mall för rubrikformat</a:t>
            </a:r>
          </a:p>
        </p:txBody>
      </p:sp>
      <p:sp>
        <p:nvSpPr>
          <p:cNvPr id="3" name="Platshållare för datum 2">
            <a:extLst>
              <a:ext uri="{FF2B5EF4-FFF2-40B4-BE49-F238E27FC236}">
                <a16:creationId xmlns="" xmlns:a16="http://schemas.microsoft.com/office/drawing/2014/main" id="{9CFE56DD-0650-1742-8053-563D6955C2FB}"/>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4" name="Platshållare för sidfot 3">
            <a:extLst>
              <a:ext uri="{FF2B5EF4-FFF2-40B4-BE49-F238E27FC236}">
                <a16:creationId xmlns="" xmlns:a16="http://schemas.microsoft.com/office/drawing/2014/main" id="{7740CFF3-C1B7-4D47-8C31-FDBCDD84232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 xmlns:a16="http://schemas.microsoft.com/office/drawing/2014/main" id="{D4528149-9A8E-1642-A8D8-459BFBE284C3}"/>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1" name="Rectangle 10"/>
          <p:cNvSpPr/>
          <p:nvPr userDrawn="1"/>
        </p:nvSpPr>
        <p:spPr>
          <a:xfrm>
            <a:off x="11604170" y="0"/>
            <a:ext cx="587830" cy="6857999"/>
          </a:xfrm>
          <a:prstGeom prst="rect">
            <a:avLst/>
          </a:prstGeom>
          <a:solidFill>
            <a:srgbClr val="E0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45414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1 4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839788" y="952891"/>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5513542" y="1280959"/>
            <a:ext cx="6136616" cy="4181262"/>
          </a:xfrm>
          <a:effectLst>
            <a:outerShdw blurRad="393700" dist="50800" dir="5400000" algn="ctr" rotWithShape="0">
              <a:srgbClr val="000000">
                <a:alpha val="26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839788" y="2718344"/>
            <a:ext cx="3932237" cy="33885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29" cy="6858000"/>
          </a:xfrm>
          <a:prstGeom prst="rect">
            <a:avLst/>
          </a:prstGeom>
          <a:solidFill>
            <a:srgbClr val="08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1905846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Kapitel 5  2_Avsnittsrubrik">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609131F3-FD20-374D-8A4E-AF025DFDBA94}"/>
              </a:ext>
            </a:extLst>
          </p:cNvPr>
          <p:cNvSpPr>
            <a:spLocks noGrp="1"/>
          </p:cNvSpPr>
          <p:nvPr>
            <p:ph type="title"/>
          </p:nvPr>
        </p:nvSpPr>
        <p:spPr>
          <a:xfrm>
            <a:off x="831850" y="923157"/>
            <a:ext cx="7916333" cy="2852737"/>
          </a:xfrm>
        </p:spPr>
        <p:txBody>
          <a:bodyPr anchor="b">
            <a:normAutofit/>
          </a:bodyPr>
          <a:lstStyle>
            <a:lvl1pPr>
              <a:defRPr sz="3600">
                <a:solidFill>
                  <a:srgbClr val="404040"/>
                </a:solidFill>
              </a:defRPr>
            </a:lvl1pPr>
          </a:lstStyle>
          <a:p>
            <a:r>
              <a:rPr lang="sv-SE" dirty="0"/>
              <a:t>Klicka här för att ändra mall för rubrikformat</a:t>
            </a:r>
          </a:p>
        </p:txBody>
      </p:sp>
      <p:sp>
        <p:nvSpPr>
          <p:cNvPr id="3" name="Platshållare för text 2">
            <a:extLst>
              <a:ext uri="{FF2B5EF4-FFF2-40B4-BE49-F238E27FC236}">
                <a16:creationId xmlns="" xmlns:a16="http://schemas.microsoft.com/office/drawing/2014/main" id="{7B115F22-1328-7548-9F78-74172E377ACA}"/>
              </a:ext>
            </a:extLst>
          </p:cNvPr>
          <p:cNvSpPr>
            <a:spLocks noGrp="1"/>
          </p:cNvSpPr>
          <p:nvPr>
            <p:ph type="body" idx="1"/>
          </p:nvPr>
        </p:nvSpPr>
        <p:spPr>
          <a:xfrm>
            <a:off x="831850" y="3802882"/>
            <a:ext cx="7916333" cy="1500187"/>
          </a:xfrm>
        </p:spPr>
        <p:txBody>
          <a:bodyPr>
            <a:noAutofit/>
          </a:bodyPr>
          <a:lstStyle>
            <a:lvl1pPr marL="0" indent="0">
              <a:buNone/>
              <a:defRPr sz="1600">
                <a:solidFill>
                  <a:srgbClr val="4040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9EC31105-F3ED-9F4F-9659-660C7C392131}"/>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9B9EC080-3172-4045-AA2F-DA3E02F6CC2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D967D6A9-A5DB-904B-8A16-F62965CD36CB}"/>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12" name="Rectangle 11"/>
          <p:cNvSpPr/>
          <p:nvPr userDrawn="1"/>
        </p:nvSpPr>
        <p:spPr>
          <a:xfrm>
            <a:off x="11604170" y="0"/>
            <a:ext cx="587830" cy="6857999"/>
          </a:xfrm>
          <a:prstGeom prst="rect">
            <a:avLst/>
          </a:prstGeom>
          <a:solidFill>
            <a:srgbClr val="E0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3079956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A4BADD2D-4E06-A645-92AC-4CFAD299CA51}" type="datetimeFigureOut">
              <a:rPr lang="sv-SE" smtClean="0"/>
              <a:t>2020-11-06</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C084B2FC-A753-0748-9031-A8A7F24BB4B6}" type="slidenum">
              <a:rPr lang="sv-SE" smtClean="0"/>
              <a:t>‹#›</a:t>
            </a:fld>
            <a:endParaRPr lang="sv-SE"/>
          </a:p>
        </p:txBody>
      </p:sp>
      <p:sp>
        <p:nvSpPr>
          <p:cNvPr id="7" name="Text Placeholder 6"/>
          <p:cNvSpPr>
            <a:spLocks noGrp="1"/>
          </p:cNvSpPr>
          <p:nvPr>
            <p:ph type="body" sz="quarter" idx="13"/>
          </p:nvPr>
        </p:nvSpPr>
        <p:spPr>
          <a:xfrm>
            <a:off x="838200" y="1952625"/>
            <a:ext cx="10515600" cy="39131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50371873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3_Avsnittsrubrik">
    <p:bg>
      <p:bgPr>
        <a:solidFill>
          <a:srgbClr val="5A5F6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609131F3-FD20-374D-8A4E-AF025DFDBA94}"/>
              </a:ext>
            </a:extLst>
          </p:cNvPr>
          <p:cNvSpPr>
            <a:spLocks noGrp="1"/>
          </p:cNvSpPr>
          <p:nvPr>
            <p:ph type="title"/>
          </p:nvPr>
        </p:nvSpPr>
        <p:spPr>
          <a:xfrm>
            <a:off x="831850" y="923157"/>
            <a:ext cx="10515600" cy="2852737"/>
          </a:xfrm>
        </p:spPr>
        <p:txBody>
          <a:bodyPr anchor="b">
            <a:normAutofit/>
          </a:bodyPr>
          <a:lstStyle>
            <a:lvl1pPr>
              <a:defRPr sz="4800">
                <a:solidFill>
                  <a:schemeClr val="bg1"/>
                </a:solidFill>
              </a:defRPr>
            </a:lvl1pPr>
          </a:lstStyle>
          <a:p>
            <a:r>
              <a:rPr lang="sv-SE" dirty="0"/>
              <a:t>Klicka här för att ändra mall för rubrikformat</a:t>
            </a:r>
          </a:p>
        </p:txBody>
      </p:sp>
      <p:sp>
        <p:nvSpPr>
          <p:cNvPr id="3" name="Platshållare för text 2">
            <a:extLst>
              <a:ext uri="{FF2B5EF4-FFF2-40B4-BE49-F238E27FC236}">
                <a16:creationId xmlns="" xmlns:a16="http://schemas.microsoft.com/office/drawing/2014/main" id="{7B115F22-1328-7548-9F78-74172E377ACA}"/>
              </a:ext>
            </a:extLst>
          </p:cNvPr>
          <p:cNvSpPr>
            <a:spLocks noGrp="1"/>
          </p:cNvSpPr>
          <p:nvPr>
            <p:ph type="body" idx="1"/>
          </p:nvPr>
        </p:nvSpPr>
        <p:spPr>
          <a:xfrm>
            <a:off x="831850" y="380288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9EC31105-F3ED-9F4F-9659-660C7C392131}"/>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9B9EC080-3172-4045-AA2F-DA3E02F6CC2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D967D6A9-A5DB-904B-8A16-F62965CD36CB}"/>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107618576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_Två delar">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5544A6D2-3105-1F48-9349-234977B1E63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 xmlns:a16="http://schemas.microsoft.com/office/drawing/2014/main" id="{A5C8656F-A1FC-E244-A1B2-2A208F53A280}"/>
              </a:ext>
            </a:extLst>
          </p:cNvPr>
          <p:cNvSpPr>
            <a:spLocks noGrp="1"/>
          </p:cNvSpPr>
          <p:nvPr>
            <p:ph sz="half" idx="1"/>
          </p:nvPr>
        </p:nvSpPr>
        <p:spPr>
          <a:xfrm>
            <a:off x="838200" y="1825625"/>
            <a:ext cx="5181600" cy="4351338"/>
          </a:xfrm>
        </p:spPr>
        <p:txBody>
          <a:bodyPr/>
          <a:lstStyle/>
          <a:p>
            <a:r>
              <a:rPr lang="sv-SE"/>
              <a:t>Redigera format för bakgrundstext
Nivå två
Nivå tre
Nivå fyra
Nivå fem</a:t>
            </a:r>
          </a:p>
        </p:txBody>
      </p:sp>
      <p:sp>
        <p:nvSpPr>
          <p:cNvPr id="4" name="Platshållare för innehåll 3">
            <a:extLst>
              <a:ext uri="{FF2B5EF4-FFF2-40B4-BE49-F238E27FC236}">
                <a16:creationId xmlns="" xmlns:a16="http://schemas.microsoft.com/office/drawing/2014/main" id="{866C3A44-4E37-6B46-B003-44DE576BF251}"/>
              </a:ext>
            </a:extLst>
          </p:cNvPr>
          <p:cNvSpPr>
            <a:spLocks noGrp="1"/>
          </p:cNvSpPr>
          <p:nvPr>
            <p:ph sz="half" idx="2"/>
          </p:nvPr>
        </p:nvSpPr>
        <p:spPr>
          <a:xfrm>
            <a:off x="6172200" y="1825625"/>
            <a:ext cx="5181600" cy="4351338"/>
          </a:xfrm>
        </p:spPr>
        <p:txBody>
          <a:bodyPr/>
          <a:lstStyle/>
          <a:p>
            <a:r>
              <a:rPr lang="sv-SE"/>
              <a:t>Redigera format för bakgrundstext
Nivå två
Nivå tre
Nivå fyra
Nivå fem</a:t>
            </a:r>
          </a:p>
        </p:txBody>
      </p:sp>
      <p:sp>
        <p:nvSpPr>
          <p:cNvPr id="5" name="Platshållare för datum 4">
            <a:extLst>
              <a:ext uri="{FF2B5EF4-FFF2-40B4-BE49-F238E27FC236}">
                <a16:creationId xmlns="" xmlns:a16="http://schemas.microsoft.com/office/drawing/2014/main" id="{EFF4AC0A-FC45-8B4B-8626-239D7BAE0BDB}"/>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DA208E5-10C3-2046-BED6-90C23C8F985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E81BEC87-FF44-604D-9C96-AFC9B66F40F8}"/>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397051297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1_Jämförelse">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7502A93D-3599-9246-A451-03CBBF15AE4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 xmlns:a16="http://schemas.microsoft.com/office/drawing/2014/main" id="{B856E835-0556-8144-88C3-0ED9A8C45E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4" name="Platshållare för innehåll 3">
            <a:extLst>
              <a:ext uri="{FF2B5EF4-FFF2-40B4-BE49-F238E27FC236}">
                <a16:creationId xmlns="" xmlns:a16="http://schemas.microsoft.com/office/drawing/2014/main" id="{E27849CB-0CBF-104F-8D3E-EA2398B9343B}"/>
              </a:ext>
            </a:extLst>
          </p:cNvPr>
          <p:cNvSpPr>
            <a:spLocks noGrp="1"/>
          </p:cNvSpPr>
          <p:nvPr>
            <p:ph sz="half" idx="2"/>
          </p:nvPr>
        </p:nvSpPr>
        <p:spPr>
          <a:xfrm>
            <a:off x="839788" y="2505075"/>
            <a:ext cx="5157787" cy="3684588"/>
          </a:xfrm>
        </p:spPr>
        <p:txBody>
          <a:bodyPr/>
          <a:lstStyle/>
          <a:p>
            <a:r>
              <a:rPr lang="sv-SE"/>
              <a:t>Redigera format för bakgrundstext
Nivå två
Nivå tre
Nivå fyra
Nivå fem</a:t>
            </a:r>
          </a:p>
        </p:txBody>
      </p:sp>
      <p:sp>
        <p:nvSpPr>
          <p:cNvPr id="5" name="Platshållare för text 4">
            <a:extLst>
              <a:ext uri="{FF2B5EF4-FFF2-40B4-BE49-F238E27FC236}">
                <a16:creationId xmlns="" xmlns:a16="http://schemas.microsoft.com/office/drawing/2014/main" id="{EE6B5F8B-B198-0E49-AE0C-F2835A7203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6" name="Platshållare för innehåll 5">
            <a:extLst>
              <a:ext uri="{FF2B5EF4-FFF2-40B4-BE49-F238E27FC236}">
                <a16:creationId xmlns="" xmlns:a16="http://schemas.microsoft.com/office/drawing/2014/main" id="{492E5212-790A-A347-B220-FEC19E7CF2C3}"/>
              </a:ext>
            </a:extLst>
          </p:cNvPr>
          <p:cNvSpPr>
            <a:spLocks noGrp="1"/>
          </p:cNvSpPr>
          <p:nvPr>
            <p:ph sz="quarter" idx="4"/>
          </p:nvPr>
        </p:nvSpPr>
        <p:spPr>
          <a:xfrm>
            <a:off x="6172200" y="2505075"/>
            <a:ext cx="5183188" cy="3684588"/>
          </a:xfrm>
        </p:spPr>
        <p:txBody>
          <a:bodyPr/>
          <a:lstStyle/>
          <a:p>
            <a:r>
              <a:rPr lang="sv-SE"/>
              <a:t>Redigera format för bakgrundstext
Nivå två
Nivå tre
Nivå fyra
Nivå fem</a:t>
            </a:r>
          </a:p>
        </p:txBody>
      </p:sp>
      <p:sp>
        <p:nvSpPr>
          <p:cNvPr id="7" name="Platshållare för datum 6">
            <a:extLst>
              <a:ext uri="{FF2B5EF4-FFF2-40B4-BE49-F238E27FC236}">
                <a16:creationId xmlns="" xmlns:a16="http://schemas.microsoft.com/office/drawing/2014/main" id="{F0A249C9-FE32-1C4B-B8F1-82B9904382C4}"/>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8" name="Platshållare för sidfot 7">
            <a:extLst>
              <a:ext uri="{FF2B5EF4-FFF2-40B4-BE49-F238E27FC236}">
                <a16:creationId xmlns="" xmlns:a16="http://schemas.microsoft.com/office/drawing/2014/main" id="{946F2F23-2F81-E248-BC19-D52BC8783BB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 xmlns:a16="http://schemas.microsoft.com/office/drawing/2014/main" id="{BB19A2C7-0092-8147-851C-D2B9D2712EB7}"/>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311215816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
        <p:nvSpPr>
          <p:cNvPr id="2" name="Platshållare för datum 1">
            <a:extLst>
              <a:ext uri="{FF2B5EF4-FFF2-40B4-BE49-F238E27FC236}">
                <a16:creationId xmlns="" xmlns:a16="http://schemas.microsoft.com/office/drawing/2014/main" id="{E0BF4655-FD9B-E742-A331-9406E29D2B56}"/>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3" name="Platshållare för sidfot 2">
            <a:extLst>
              <a:ext uri="{FF2B5EF4-FFF2-40B4-BE49-F238E27FC236}">
                <a16:creationId xmlns="" xmlns:a16="http://schemas.microsoft.com/office/drawing/2014/main" id="{37BDA10D-A40D-5946-9655-EC6523DFD9C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 xmlns:a16="http://schemas.microsoft.com/office/drawing/2014/main" id="{F7BC4FA9-25CC-DE47-B977-AE4A5255CA71}"/>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342913734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1_Text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719ACDDA-B6C6-7143-BE38-AF9096735E9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 xmlns:a16="http://schemas.microsoft.com/office/drawing/2014/main" id="{238ADF6C-67AE-D547-990F-F97586C4B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sv-SE"/>
              <a:t>Redigera format för bakgrundstext
Nivå två
Nivå tre
Nivå fyra
Nivå fem</a:t>
            </a:r>
          </a:p>
        </p:txBody>
      </p:sp>
      <p:sp>
        <p:nvSpPr>
          <p:cNvPr id="4" name="Platshållare för text 3">
            <a:extLst>
              <a:ext uri="{FF2B5EF4-FFF2-40B4-BE49-F238E27FC236}">
                <a16:creationId xmlns="" xmlns:a16="http://schemas.microsoft.com/office/drawing/2014/main" id="{C9147B44-6684-B146-B09E-293E44ABA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a:t>Redigera format för bakgrundstext
Nivå två
Nivå tre
Nivå fyra
Nivå fem</a:t>
            </a:r>
          </a:p>
        </p:txBody>
      </p:sp>
      <p:sp>
        <p:nvSpPr>
          <p:cNvPr id="5" name="Platshållare för datum 4">
            <a:extLst>
              <a:ext uri="{FF2B5EF4-FFF2-40B4-BE49-F238E27FC236}">
                <a16:creationId xmlns="" xmlns:a16="http://schemas.microsoft.com/office/drawing/2014/main" id="{648B6BA4-DF1E-4C41-B532-E87FB4560E13}"/>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1B01C3E1-63F0-8F40-B4D0-F6F39EE5316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EFBBAEB5-C01A-5843-8736-2FC433434298}"/>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159503111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19DCFC41-9ECB-8E45-BBC7-6AA3A9CE6693}"/>
              </a:ext>
            </a:extLst>
          </p:cNvPr>
          <p:cNvSpPr>
            <a:spLocks noGrp="1"/>
          </p:cNvSpPr>
          <p:nvPr>
            <p:ph type="ctrTitle"/>
          </p:nvPr>
        </p:nvSpPr>
        <p:spPr>
          <a:xfrm>
            <a:off x="1524000" y="-334297"/>
            <a:ext cx="9144000" cy="2387600"/>
          </a:xfrm>
        </p:spPr>
        <p:txBody>
          <a:bodyPr anchor="b">
            <a:normAutofit/>
          </a:bodyPr>
          <a:lstStyle>
            <a:lvl1pPr algn="ctr">
              <a:defRPr sz="4800">
                <a:solidFill>
                  <a:schemeClr val="bg1"/>
                </a:solidFill>
              </a:defRPr>
            </a:lvl1pPr>
          </a:lstStyle>
          <a:p>
            <a:r>
              <a:rPr lang="sv-SE" dirty="0"/>
              <a:t>Klicka här för att ändra mall för</a:t>
            </a:r>
          </a:p>
        </p:txBody>
      </p:sp>
      <p:sp>
        <p:nvSpPr>
          <p:cNvPr id="3" name="Underrubrik 2">
            <a:extLst>
              <a:ext uri="{FF2B5EF4-FFF2-40B4-BE49-F238E27FC236}">
                <a16:creationId xmlns="" xmlns:a16="http://schemas.microsoft.com/office/drawing/2014/main" id="{69BAD591-B3EA-114D-9033-9A27F95A44F9}"/>
              </a:ext>
            </a:extLst>
          </p:cNvPr>
          <p:cNvSpPr>
            <a:spLocks noGrp="1"/>
          </p:cNvSpPr>
          <p:nvPr>
            <p:ph type="subTitle" idx="1"/>
          </p:nvPr>
        </p:nvSpPr>
        <p:spPr>
          <a:xfrm>
            <a:off x="1524000" y="2145378"/>
            <a:ext cx="9144000"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 xmlns:a16="http://schemas.microsoft.com/office/drawing/2014/main" id="{D6F37E50-B847-BD44-8EFC-6BDB9627695C}"/>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7CE9AFE-C599-7A43-AC0D-909A37E4B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4ABE3671-D7D9-E54B-83A6-5C23052F9536}"/>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11391020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Rubrikbi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19DCFC41-9ECB-8E45-BBC7-6AA3A9CE6693}"/>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sv-SE" dirty="0"/>
              <a:t>Klicka här för att ändra mall för rubrikformat</a:t>
            </a:r>
          </a:p>
        </p:txBody>
      </p:sp>
      <p:sp>
        <p:nvSpPr>
          <p:cNvPr id="3" name="Underrubrik 2">
            <a:extLst>
              <a:ext uri="{FF2B5EF4-FFF2-40B4-BE49-F238E27FC236}">
                <a16:creationId xmlns="" xmlns:a16="http://schemas.microsoft.com/office/drawing/2014/main" id="{69BAD591-B3EA-114D-9033-9A27F95A44F9}"/>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 xmlns:a16="http://schemas.microsoft.com/office/drawing/2014/main" id="{D6F37E50-B847-BD44-8EFC-6BDB9627695C}"/>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7CE9AFE-C599-7A43-AC0D-909A37E4B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4ABE3671-D7D9-E54B-83A6-5C23052F9536}"/>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247808193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839788" y="457200"/>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839788" y="22226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41900962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Kapitel 1 5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7421563" y="457200"/>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7421563" y="22226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29" cy="6858000"/>
          </a:xfrm>
          <a:prstGeom prst="rect">
            <a:avLst/>
          </a:prstGeom>
          <a:solidFill>
            <a:srgbClr val="08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1757219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839788" y="952891"/>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5513542" y="1280959"/>
            <a:ext cx="6136616" cy="4181262"/>
          </a:xfrm>
          <a:effectLst>
            <a:outerShdw blurRad="393700" dist="50800" dir="5400000" algn="ctr" rotWithShape="0">
              <a:srgbClr val="000000">
                <a:alpha val="26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839788" y="2718344"/>
            <a:ext cx="3932237" cy="33885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258947412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25BE8F09-1BB0-884E-9CD6-E6047735B972}"/>
              </a:ext>
            </a:extLst>
          </p:cNvPr>
          <p:cNvSpPr>
            <a:spLocks noGrp="1"/>
          </p:cNvSpPr>
          <p:nvPr>
            <p:ph type="title"/>
          </p:nvPr>
        </p:nvSpPr>
        <p:spPr>
          <a:xfrm>
            <a:off x="7421563" y="457200"/>
            <a:ext cx="3932237" cy="1600200"/>
          </a:xfrm>
        </p:spPr>
        <p:txBody>
          <a:bodyPr anchor="b"/>
          <a:lstStyle>
            <a:lvl1pPr>
              <a:defRPr sz="3200"/>
            </a:lvl1pPr>
          </a:lstStyle>
          <a:p>
            <a:r>
              <a:rPr lang="sv-SE" dirty="0"/>
              <a:t>Klicka här för att ändra mall för rubrikformat</a:t>
            </a:r>
          </a:p>
        </p:txBody>
      </p:sp>
      <p:sp>
        <p:nvSpPr>
          <p:cNvPr id="3" name="Platshållare för bild 2">
            <a:extLst>
              <a:ext uri="{FF2B5EF4-FFF2-40B4-BE49-F238E27FC236}">
                <a16:creationId xmlns="" xmlns:a16="http://schemas.microsoft.com/office/drawing/2014/main" id="{1FFDE62A-491C-DC4E-917F-28FEE90DF2E0}"/>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 xmlns:a16="http://schemas.microsoft.com/office/drawing/2014/main" id="{90EB5C16-1FAC-C845-96C6-A33E9916B404}"/>
              </a:ext>
            </a:extLst>
          </p:cNvPr>
          <p:cNvSpPr>
            <a:spLocks noGrp="1"/>
          </p:cNvSpPr>
          <p:nvPr>
            <p:ph type="body" sz="half" idx="2"/>
          </p:nvPr>
        </p:nvSpPr>
        <p:spPr>
          <a:xfrm>
            <a:off x="7421563" y="22226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Redigera format för bakgrundstext
Nivå två
Nivå tre
Nivå fyra
Nivå fem</a:t>
            </a:r>
          </a:p>
        </p:txBody>
      </p:sp>
      <p:sp>
        <p:nvSpPr>
          <p:cNvPr id="5" name="Platshållare för datum 4">
            <a:extLst>
              <a:ext uri="{FF2B5EF4-FFF2-40B4-BE49-F238E27FC236}">
                <a16:creationId xmlns="" xmlns:a16="http://schemas.microsoft.com/office/drawing/2014/main" id="{D26EBBC1-FE51-FC42-B68F-72C9362D54CD}"/>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5DCC97D-979C-1B4F-B529-72833AA777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34FF18B5-3302-8E4D-8CC5-1890664BC3D2}"/>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159659584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CE745CF3-CABD-BB45-BA04-4780AE01FD40}"/>
              </a:ext>
            </a:extLst>
          </p:cNvPr>
          <p:cNvSpPr>
            <a:spLocks noGrp="1"/>
          </p:cNvSpPr>
          <p:nvPr>
            <p:ph type="title"/>
          </p:nvPr>
        </p:nvSpPr>
        <p:spPr>
          <a:xfrm>
            <a:off x="838200" y="365125"/>
            <a:ext cx="7916333" cy="1325563"/>
          </a:xfrm>
        </p:spPr>
        <p:txBody>
          <a:bodyPr>
            <a:normAutofit/>
          </a:bodyPr>
          <a:lstStyle>
            <a:lvl1pPr>
              <a:defRPr sz="3200"/>
            </a:lvl1pPr>
          </a:lstStyle>
          <a:p>
            <a:r>
              <a:rPr lang="sv-SE" dirty="0"/>
              <a:t>Klicka här för att ändra mall för rubrikformat</a:t>
            </a:r>
          </a:p>
        </p:txBody>
      </p:sp>
      <p:sp>
        <p:nvSpPr>
          <p:cNvPr id="3" name="Platshållare för innehåll 2">
            <a:extLst>
              <a:ext uri="{FF2B5EF4-FFF2-40B4-BE49-F238E27FC236}">
                <a16:creationId xmlns="" xmlns:a16="http://schemas.microsoft.com/office/drawing/2014/main" id="{6DB84A1E-E919-6A42-996B-14F96E78DA87}"/>
              </a:ext>
            </a:extLst>
          </p:cNvPr>
          <p:cNvSpPr>
            <a:spLocks noGrp="1"/>
          </p:cNvSpPr>
          <p:nvPr>
            <p:ph idx="1"/>
          </p:nvPr>
        </p:nvSpPr>
        <p:spPr>
          <a:xfrm>
            <a:off x="838200" y="1825625"/>
            <a:ext cx="7916333" cy="4351338"/>
          </a:xfrm>
        </p:spPr>
        <p:txBody>
          <a:bodyPr>
            <a:normAutofit/>
          </a:bodyPr>
          <a:lstStyle>
            <a:lvl1pPr>
              <a:defRPr sz="2800"/>
            </a:lvl1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Platshållare för datum 3">
            <a:extLst>
              <a:ext uri="{FF2B5EF4-FFF2-40B4-BE49-F238E27FC236}">
                <a16:creationId xmlns="" xmlns:a16="http://schemas.microsoft.com/office/drawing/2014/main" id="{132D44EE-B59E-5343-8476-E2BC459E155E}"/>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E6F88226-A196-8349-AB13-96E5C234BAD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C085A3E8-9082-FD4A-91CB-AFC2DC75C824}"/>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39235430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FB6342BF-CA96-374D-A9E3-00A1F97CEB0D}"/>
              </a:ext>
            </a:extLst>
          </p:cNvPr>
          <p:cNvSpPr>
            <a:spLocks noGrp="1"/>
          </p:cNvSpPr>
          <p:nvPr>
            <p:ph type="title"/>
          </p:nvPr>
        </p:nvSpPr>
        <p:spPr/>
        <p:txBody>
          <a:bodyPr>
            <a:normAutofit/>
          </a:bodyPr>
          <a:lstStyle>
            <a:lvl1pPr algn="l">
              <a:defRPr sz="3200">
                <a:solidFill>
                  <a:srgbClr val="404040"/>
                </a:solidFill>
              </a:defRPr>
            </a:lvl1pPr>
          </a:lstStyle>
          <a:p>
            <a:r>
              <a:rPr lang="sv-SE" dirty="0"/>
              <a:t>Klicka här för att ändra mall för rubrikformat</a:t>
            </a:r>
          </a:p>
        </p:txBody>
      </p:sp>
      <p:sp>
        <p:nvSpPr>
          <p:cNvPr id="3" name="Platshållare för datum 2">
            <a:extLst>
              <a:ext uri="{FF2B5EF4-FFF2-40B4-BE49-F238E27FC236}">
                <a16:creationId xmlns="" xmlns:a16="http://schemas.microsoft.com/office/drawing/2014/main" id="{9CFE56DD-0650-1742-8053-563D6955C2FB}"/>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4" name="Platshållare för sidfot 3">
            <a:extLst>
              <a:ext uri="{FF2B5EF4-FFF2-40B4-BE49-F238E27FC236}">
                <a16:creationId xmlns="" xmlns:a16="http://schemas.microsoft.com/office/drawing/2014/main" id="{7740CFF3-C1B7-4D47-8C31-FDBCDD84232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 xmlns:a16="http://schemas.microsoft.com/office/drawing/2014/main" id="{D4528149-9A8E-1642-A8D8-459BFBE284C3}"/>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32376069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1_Avsnittsrubrik">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609131F3-FD20-374D-8A4E-AF025DFDBA94}"/>
              </a:ext>
            </a:extLst>
          </p:cNvPr>
          <p:cNvSpPr>
            <a:spLocks noGrp="1"/>
          </p:cNvSpPr>
          <p:nvPr>
            <p:ph type="title"/>
          </p:nvPr>
        </p:nvSpPr>
        <p:spPr>
          <a:xfrm>
            <a:off x="831850" y="923157"/>
            <a:ext cx="7916333" cy="2852737"/>
          </a:xfrm>
        </p:spPr>
        <p:txBody>
          <a:bodyPr anchor="b">
            <a:normAutofit/>
          </a:bodyPr>
          <a:lstStyle>
            <a:lvl1pPr>
              <a:defRPr sz="3600">
                <a:solidFill>
                  <a:srgbClr val="404040"/>
                </a:solidFill>
              </a:defRPr>
            </a:lvl1pPr>
          </a:lstStyle>
          <a:p>
            <a:r>
              <a:rPr lang="sv-SE" dirty="0"/>
              <a:t>Klicka här för att ändra mall för rubrikformat</a:t>
            </a:r>
          </a:p>
        </p:txBody>
      </p:sp>
      <p:sp>
        <p:nvSpPr>
          <p:cNvPr id="3" name="Platshållare för text 2">
            <a:extLst>
              <a:ext uri="{FF2B5EF4-FFF2-40B4-BE49-F238E27FC236}">
                <a16:creationId xmlns="" xmlns:a16="http://schemas.microsoft.com/office/drawing/2014/main" id="{7B115F22-1328-7548-9F78-74172E377ACA}"/>
              </a:ext>
            </a:extLst>
          </p:cNvPr>
          <p:cNvSpPr>
            <a:spLocks noGrp="1"/>
          </p:cNvSpPr>
          <p:nvPr>
            <p:ph type="body" idx="1"/>
          </p:nvPr>
        </p:nvSpPr>
        <p:spPr>
          <a:xfrm>
            <a:off x="831850" y="3802882"/>
            <a:ext cx="7916333" cy="1500187"/>
          </a:xfrm>
        </p:spPr>
        <p:txBody>
          <a:bodyPr>
            <a:noAutofit/>
          </a:bodyPr>
          <a:lstStyle>
            <a:lvl1pPr marL="0" indent="0">
              <a:buNone/>
              <a:defRPr sz="1600">
                <a:solidFill>
                  <a:srgbClr val="4040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9EC31105-F3ED-9F4F-9659-660C7C392131}"/>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9B9EC080-3172-4045-AA2F-DA3E02F6CC2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D967D6A9-A5DB-904B-8A16-F62965CD36CB}"/>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14935053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vsnittsrubrik">
    <p:bg>
      <p:bgPr>
        <a:solidFill>
          <a:srgbClr val="5A5F6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609131F3-FD20-374D-8A4E-AF025DFDBA94}"/>
              </a:ext>
            </a:extLst>
          </p:cNvPr>
          <p:cNvSpPr>
            <a:spLocks noGrp="1"/>
          </p:cNvSpPr>
          <p:nvPr>
            <p:ph type="title"/>
          </p:nvPr>
        </p:nvSpPr>
        <p:spPr>
          <a:xfrm>
            <a:off x="831850" y="923157"/>
            <a:ext cx="10515600" cy="2852737"/>
          </a:xfrm>
        </p:spPr>
        <p:txBody>
          <a:bodyPr anchor="b">
            <a:normAutofit/>
          </a:bodyPr>
          <a:lstStyle>
            <a:lvl1pPr>
              <a:defRPr sz="4800">
                <a:solidFill>
                  <a:schemeClr val="bg1"/>
                </a:solidFill>
              </a:defRPr>
            </a:lvl1pPr>
          </a:lstStyle>
          <a:p>
            <a:r>
              <a:rPr lang="sv-SE" dirty="0"/>
              <a:t>Klicka här för att ändra mall för rubrikformat</a:t>
            </a:r>
          </a:p>
        </p:txBody>
      </p:sp>
      <p:sp>
        <p:nvSpPr>
          <p:cNvPr id="3" name="Platshållare för text 2">
            <a:extLst>
              <a:ext uri="{FF2B5EF4-FFF2-40B4-BE49-F238E27FC236}">
                <a16:creationId xmlns="" xmlns:a16="http://schemas.microsoft.com/office/drawing/2014/main" id="{7B115F22-1328-7548-9F78-74172E377ACA}"/>
              </a:ext>
            </a:extLst>
          </p:cNvPr>
          <p:cNvSpPr>
            <a:spLocks noGrp="1"/>
          </p:cNvSpPr>
          <p:nvPr>
            <p:ph type="body" idx="1"/>
          </p:nvPr>
        </p:nvSpPr>
        <p:spPr>
          <a:xfrm>
            <a:off x="831850" y="380288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9EC31105-F3ED-9F4F-9659-660C7C392131}"/>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9B9EC080-3172-4045-AA2F-DA3E02F6CC2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D967D6A9-A5DB-904B-8A16-F62965CD36CB}"/>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385746103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5544A6D2-3105-1F48-9349-234977B1E63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 xmlns:a16="http://schemas.microsoft.com/office/drawing/2014/main" id="{A5C8656F-A1FC-E244-A1B2-2A208F53A280}"/>
              </a:ext>
            </a:extLst>
          </p:cNvPr>
          <p:cNvSpPr>
            <a:spLocks noGrp="1"/>
          </p:cNvSpPr>
          <p:nvPr>
            <p:ph sz="half" idx="1"/>
          </p:nvPr>
        </p:nvSpPr>
        <p:spPr>
          <a:xfrm>
            <a:off x="838200" y="1825625"/>
            <a:ext cx="5181600" cy="4351338"/>
          </a:xfrm>
        </p:spPr>
        <p:txBody>
          <a:bodyPr/>
          <a:lstStyle/>
          <a:p>
            <a:r>
              <a:rPr lang="sv-SE"/>
              <a:t>Redigera format för bakgrundstext
Nivå två
Nivå tre
Nivå fyra
Nivå fem</a:t>
            </a:r>
          </a:p>
        </p:txBody>
      </p:sp>
      <p:sp>
        <p:nvSpPr>
          <p:cNvPr id="4" name="Platshållare för innehåll 3">
            <a:extLst>
              <a:ext uri="{FF2B5EF4-FFF2-40B4-BE49-F238E27FC236}">
                <a16:creationId xmlns="" xmlns:a16="http://schemas.microsoft.com/office/drawing/2014/main" id="{866C3A44-4E37-6B46-B003-44DE576BF251}"/>
              </a:ext>
            </a:extLst>
          </p:cNvPr>
          <p:cNvSpPr>
            <a:spLocks noGrp="1"/>
          </p:cNvSpPr>
          <p:nvPr>
            <p:ph sz="half" idx="2"/>
          </p:nvPr>
        </p:nvSpPr>
        <p:spPr>
          <a:xfrm>
            <a:off x="6172200" y="1825625"/>
            <a:ext cx="5181600" cy="4351338"/>
          </a:xfrm>
        </p:spPr>
        <p:txBody>
          <a:bodyPr/>
          <a:lstStyle/>
          <a:p>
            <a:r>
              <a:rPr lang="sv-SE"/>
              <a:t>Redigera format för bakgrundstext
Nivå två
Nivå tre
Nivå fyra
Nivå fem</a:t>
            </a:r>
          </a:p>
        </p:txBody>
      </p:sp>
      <p:sp>
        <p:nvSpPr>
          <p:cNvPr id="5" name="Platshållare för datum 4">
            <a:extLst>
              <a:ext uri="{FF2B5EF4-FFF2-40B4-BE49-F238E27FC236}">
                <a16:creationId xmlns="" xmlns:a16="http://schemas.microsoft.com/office/drawing/2014/main" id="{EFF4AC0A-FC45-8B4B-8626-239D7BAE0BDB}"/>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DDA208E5-10C3-2046-BED6-90C23C8F985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E81BEC87-FF44-604D-9C96-AFC9B66F40F8}"/>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312820509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7502A93D-3599-9246-A451-03CBBF15AE4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 xmlns:a16="http://schemas.microsoft.com/office/drawing/2014/main" id="{B856E835-0556-8144-88C3-0ED9A8C45E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4" name="Platshållare för innehåll 3">
            <a:extLst>
              <a:ext uri="{FF2B5EF4-FFF2-40B4-BE49-F238E27FC236}">
                <a16:creationId xmlns="" xmlns:a16="http://schemas.microsoft.com/office/drawing/2014/main" id="{E27849CB-0CBF-104F-8D3E-EA2398B9343B}"/>
              </a:ext>
            </a:extLst>
          </p:cNvPr>
          <p:cNvSpPr>
            <a:spLocks noGrp="1"/>
          </p:cNvSpPr>
          <p:nvPr>
            <p:ph sz="half" idx="2"/>
          </p:nvPr>
        </p:nvSpPr>
        <p:spPr>
          <a:xfrm>
            <a:off x="839788" y="2505075"/>
            <a:ext cx="5157787" cy="3684588"/>
          </a:xfrm>
        </p:spPr>
        <p:txBody>
          <a:bodyPr/>
          <a:lstStyle/>
          <a:p>
            <a:r>
              <a:rPr lang="sv-SE"/>
              <a:t>Redigera format för bakgrundstext
Nivå två
Nivå tre
Nivå fyra
Nivå fem</a:t>
            </a:r>
          </a:p>
        </p:txBody>
      </p:sp>
      <p:sp>
        <p:nvSpPr>
          <p:cNvPr id="5" name="Platshållare för text 4">
            <a:extLst>
              <a:ext uri="{FF2B5EF4-FFF2-40B4-BE49-F238E27FC236}">
                <a16:creationId xmlns="" xmlns:a16="http://schemas.microsoft.com/office/drawing/2014/main" id="{EE6B5F8B-B198-0E49-AE0C-F2835A7203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6" name="Platshållare för innehåll 5">
            <a:extLst>
              <a:ext uri="{FF2B5EF4-FFF2-40B4-BE49-F238E27FC236}">
                <a16:creationId xmlns="" xmlns:a16="http://schemas.microsoft.com/office/drawing/2014/main" id="{492E5212-790A-A347-B220-FEC19E7CF2C3}"/>
              </a:ext>
            </a:extLst>
          </p:cNvPr>
          <p:cNvSpPr>
            <a:spLocks noGrp="1"/>
          </p:cNvSpPr>
          <p:nvPr>
            <p:ph sz="quarter" idx="4"/>
          </p:nvPr>
        </p:nvSpPr>
        <p:spPr>
          <a:xfrm>
            <a:off x="6172200" y="2505075"/>
            <a:ext cx="5183188" cy="3684588"/>
          </a:xfrm>
        </p:spPr>
        <p:txBody>
          <a:bodyPr/>
          <a:lstStyle/>
          <a:p>
            <a:r>
              <a:rPr lang="sv-SE"/>
              <a:t>Redigera format för bakgrundstext
Nivå två
Nivå tre
Nivå fyra
Nivå fem</a:t>
            </a:r>
          </a:p>
        </p:txBody>
      </p:sp>
      <p:sp>
        <p:nvSpPr>
          <p:cNvPr id="7" name="Platshållare för datum 6">
            <a:extLst>
              <a:ext uri="{FF2B5EF4-FFF2-40B4-BE49-F238E27FC236}">
                <a16:creationId xmlns="" xmlns:a16="http://schemas.microsoft.com/office/drawing/2014/main" id="{F0A249C9-FE32-1C4B-B8F1-82B9904382C4}"/>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8" name="Platshållare för sidfot 7">
            <a:extLst>
              <a:ext uri="{FF2B5EF4-FFF2-40B4-BE49-F238E27FC236}">
                <a16:creationId xmlns="" xmlns:a16="http://schemas.microsoft.com/office/drawing/2014/main" id="{946F2F23-2F81-E248-BC19-D52BC8783BB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 xmlns:a16="http://schemas.microsoft.com/office/drawing/2014/main" id="{BB19A2C7-0092-8147-851C-D2B9D2712EB7}"/>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347700968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 xmlns:a16="http://schemas.microsoft.com/office/drawing/2014/main" id="{E0BF4655-FD9B-E742-A331-9406E29D2B56}"/>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3" name="Platshållare för sidfot 2">
            <a:extLst>
              <a:ext uri="{FF2B5EF4-FFF2-40B4-BE49-F238E27FC236}">
                <a16:creationId xmlns="" xmlns:a16="http://schemas.microsoft.com/office/drawing/2014/main" id="{37BDA10D-A40D-5946-9655-EC6523DFD9C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 xmlns:a16="http://schemas.microsoft.com/office/drawing/2014/main" id="{F7BC4FA9-25CC-DE47-B977-AE4A5255CA71}"/>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27894801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719ACDDA-B6C6-7143-BE38-AF9096735E9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 xmlns:a16="http://schemas.microsoft.com/office/drawing/2014/main" id="{238ADF6C-67AE-D547-990F-F97586C4B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sv-SE"/>
              <a:t>Redigera format för bakgrundstext
Nivå två
Nivå tre
Nivå fyra
Nivå fem</a:t>
            </a:r>
          </a:p>
        </p:txBody>
      </p:sp>
      <p:sp>
        <p:nvSpPr>
          <p:cNvPr id="4" name="Platshållare för text 3">
            <a:extLst>
              <a:ext uri="{FF2B5EF4-FFF2-40B4-BE49-F238E27FC236}">
                <a16:creationId xmlns="" xmlns:a16="http://schemas.microsoft.com/office/drawing/2014/main" id="{C9147B44-6684-B146-B09E-293E44ABA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a:t>Redigera format för bakgrundstext
Nivå två
Nivå tre
Nivå fyra
Nivå fem</a:t>
            </a:r>
          </a:p>
        </p:txBody>
      </p:sp>
      <p:sp>
        <p:nvSpPr>
          <p:cNvPr id="5" name="Platshållare för datum 4">
            <a:extLst>
              <a:ext uri="{FF2B5EF4-FFF2-40B4-BE49-F238E27FC236}">
                <a16:creationId xmlns="" xmlns:a16="http://schemas.microsoft.com/office/drawing/2014/main" id="{648B6BA4-DF1E-4C41-B532-E87FB4560E13}"/>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6" name="Platshållare för sidfot 5">
            <a:extLst>
              <a:ext uri="{FF2B5EF4-FFF2-40B4-BE49-F238E27FC236}">
                <a16:creationId xmlns="" xmlns:a16="http://schemas.microsoft.com/office/drawing/2014/main" id="{1B01C3E1-63F0-8F40-B4D0-F6F39EE5316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 xmlns:a16="http://schemas.microsoft.com/office/drawing/2014/main" id="{EFBBAEB5-C01A-5843-8736-2FC433434298}"/>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37253215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Kapitel 1 1_Rubrik och innehåll">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CE745CF3-CABD-BB45-BA04-4780AE01FD40}"/>
              </a:ext>
            </a:extLst>
          </p:cNvPr>
          <p:cNvSpPr>
            <a:spLocks noGrp="1"/>
          </p:cNvSpPr>
          <p:nvPr>
            <p:ph type="title"/>
          </p:nvPr>
        </p:nvSpPr>
        <p:spPr>
          <a:xfrm>
            <a:off x="838200" y="365125"/>
            <a:ext cx="7916333" cy="1325563"/>
          </a:xfrm>
        </p:spPr>
        <p:txBody>
          <a:bodyPr>
            <a:normAutofit/>
          </a:bodyPr>
          <a:lstStyle>
            <a:lvl1pPr>
              <a:defRPr sz="3200"/>
            </a:lvl1pPr>
          </a:lstStyle>
          <a:p>
            <a:r>
              <a:rPr lang="sv-SE" dirty="0"/>
              <a:t>Klicka här för att ändra mall för rubrikformat</a:t>
            </a:r>
          </a:p>
        </p:txBody>
      </p:sp>
      <p:sp>
        <p:nvSpPr>
          <p:cNvPr id="3" name="Platshållare för innehåll 2">
            <a:extLst>
              <a:ext uri="{FF2B5EF4-FFF2-40B4-BE49-F238E27FC236}">
                <a16:creationId xmlns="" xmlns:a16="http://schemas.microsoft.com/office/drawing/2014/main" id="{6DB84A1E-E919-6A42-996B-14F96E78DA87}"/>
              </a:ext>
            </a:extLst>
          </p:cNvPr>
          <p:cNvSpPr>
            <a:spLocks noGrp="1"/>
          </p:cNvSpPr>
          <p:nvPr>
            <p:ph idx="1"/>
          </p:nvPr>
        </p:nvSpPr>
        <p:spPr>
          <a:xfrm>
            <a:off x="838200" y="1825625"/>
            <a:ext cx="7916333" cy="4351338"/>
          </a:xfrm>
        </p:spPr>
        <p:txBody>
          <a:bodyPr>
            <a:normAutofit/>
          </a:bodyPr>
          <a:lstStyle>
            <a:lvl1pPr>
              <a:defRPr sz="1600"/>
            </a:lvl1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132D44EE-B59E-5343-8476-E2BC459E155E}"/>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E6F88226-A196-8349-AB13-96E5C234BAD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C085A3E8-9082-FD4A-91CB-AFC2DC75C824}"/>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7" name="Rectangle 6"/>
          <p:cNvSpPr/>
          <p:nvPr userDrawn="1"/>
        </p:nvSpPr>
        <p:spPr>
          <a:xfrm>
            <a:off x="11604170" y="0"/>
            <a:ext cx="587829" cy="6858000"/>
          </a:xfrm>
          <a:prstGeom prst="rect">
            <a:avLst/>
          </a:prstGeom>
          <a:solidFill>
            <a:srgbClr val="08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6034841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519A6140-7E72-C946-8915-86B09B874526}"/>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 xmlns:a16="http://schemas.microsoft.com/office/drawing/2014/main" id="{A730550F-1E0D-B245-B92B-82DD90BB12C5}"/>
              </a:ext>
            </a:extLst>
          </p:cNvPr>
          <p:cNvSpPr>
            <a:spLocks noGrp="1"/>
          </p:cNvSpPr>
          <p:nvPr>
            <p:ph type="body" orient="vert" idx="1"/>
          </p:nvPr>
        </p:nvSpPr>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 xmlns:a16="http://schemas.microsoft.com/office/drawing/2014/main" id="{C3D601D7-981D-2E41-8760-6720E4830A42}"/>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AB5B951C-6CE3-5243-9504-EBE023125A6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18012DC7-7F33-BC41-9199-98DD1A0D5F60}"/>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83247674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 xmlns:a16="http://schemas.microsoft.com/office/drawing/2014/main" id="{3A1E3FDA-A841-EA4A-B9FC-2EEF40BBCF7F}"/>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 xmlns:a16="http://schemas.microsoft.com/office/drawing/2014/main" id="{11A950C0-8EBC-244D-8348-25C26A032840}"/>
              </a:ext>
            </a:extLst>
          </p:cNvPr>
          <p:cNvSpPr>
            <a:spLocks noGrp="1"/>
          </p:cNvSpPr>
          <p:nvPr>
            <p:ph type="body" orient="vert" idx="1"/>
          </p:nvPr>
        </p:nvSpPr>
        <p:spPr>
          <a:xfrm>
            <a:off x="838200" y="365125"/>
            <a:ext cx="7734300" cy="5811838"/>
          </a:xfrm>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 xmlns:a16="http://schemas.microsoft.com/office/drawing/2014/main" id="{AA38936B-A75D-B141-BE0D-9BF6E2B5FE78}"/>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631C65B-BEE0-C84B-8E88-9E73D0ECC5E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E2FDFFD3-8C22-CD43-B0D8-BF901984EF1D}"/>
              </a:ext>
            </a:extLst>
          </p:cNvPr>
          <p:cNvSpPr>
            <a:spLocks noGrp="1"/>
          </p:cNvSpPr>
          <p:nvPr>
            <p:ph type="sldNum" sz="quarter" idx="12"/>
          </p:nvPr>
        </p:nvSpPr>
        <p:spPr/>
        <p:txBody>
          <a:bodyPr/>
          <a:lstStyle/>
          <a:p>
            <a:fld id="{C084B2FC-A753-0748-9031-A8A7F24BB4B6}" type="slidenum">
              <a:rPr lang="sv-SE" smtClean="0"/>
              <a:t>‹#›</a:t>
            </a:fld>
            <a:endParaRPr lang="sv-SE"/>
          </a:p>
        </p:txBody>
      </p:sp>
    </p:spTree>
    <p:extLst>
      <p:ext uri="{BB962C8B-B14F-4D97-AF65-F5344CB8AC3E}">
        <p14:creationId xmlns:p14="http://schemas.microsoft.com/office/powerpoint/2010/main" val="246989936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sv-S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8B7ED27D-EF90-4C34-A547-FC4955985D94}" type="datetimeFigureOut">
              <a:rPr lang="sv-SE" smtClean="0"/>
              <a:t>2020-11-06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BA1EEA2-F895-4074-9867-A33E704406C6}" type="slidenum">
              <a:rPr lang="sv-SE" smtClean="0"/>
              <a:t>‹#›</a:t>
            </a:fld>
            <a:endParaRPr lang="sv-SE"/>
          </a:p>
        </p:txBody>
      </p:sp>
    </p:spTree>
    <p:extLst>
      <p:ext uri="{BB962C8B-B14F-4D97-AF65-F5344CB8AC3E}">
        <p14:creationId xmlns:p14="http://schemas.microsoft.com/office/powerpoint/2010/main" val="268504892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8B7ED27D-EF90-4C34-A547-FC4955985D94}" type="datetimeFigureOut">
              <a:rPr lang="sv-SE" smtClean="0"/>
              <a:t>2020-11-06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BA1EEA2-F895-4074-9867-A33E704406C6}" type="slidenum">
              <a:rPr lang="sv-SE" smtClean="0"/>
              <a:t>‹#›</a:t>
            </a:fld>
            <a:endParaRPr lang="sv-SE"/>
          </a:p>
        </p:txBody>
      </p:sp>
    </p:spTree>
    <p:extLst>
      <p:ext uri="{BB962C8B-B14F-4D97-AF65-F5344CB8AC3E}">
        <p14:creationId xmlns:p14="http://schemas.microsoft.com/office/powerpoint/2010/main" val="59967849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sv-S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7ED27D-EF90-4C34-A547-FC4955985D94}" type="datetimeFigureOut">
              <a:rPr lang="sv-SE" smtClean="0"/>
              <a:t>2020-11-06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BA1EEA2-F895-4074-9867-A33E704406C6}" type="slidenum">
              <a:rPr lang="sv-SE" smtClean="0"/>
              <a:t>‹#›</a:t>
            </a:fld>
            <a:endParaRPr lang="sv-SE"/>
          </a:p>
        </p:txBody>
      </p:sp>
    </p:spTree>
    <p:extLst>
      <p:ext uri="{BB962C8B-B14F-4D97-AF65-F5344CB8AC3E}">
        <p14:creationId xmlns:p14="http://schemas.microsoft.com/office/powerpoint/2010/main" val="145336051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8B7ED27D-EF90-4C34-A547-FC4955985D94}" type="datetimeFigureOut">
              <a:rPr lang="sv-SE" smtClean="0"/>
              <a:t>2020-11-06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ABA1EEA2-F895-4074-9867-A33E704406C6}" type="slidenum">
              <a:rPr lang="sv-SE" smtClean="0"/>
              <a:t>‹#›</a:t>
            </a:fld>
            <a:endParaRPr lang="sv-SE"/>
          </a:p>
        </p:txBody>
      </p:sp>
    </p:spTree>
    <p:extLst>
      <p:ext uri="{BB962C8B-B14F-4D97-AF65-F5344CB8AC3E}">
        <p14:creationId xmlns:p14="http://schemas.microsoft.com/office/powerpoint/2010/main" val="2290598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sv-S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7" name="Date Placeholder 6"/>
          <p:cNvSpPr>
            <a:spLocks noGrp="1"/>
          </p:cNvSpPr>
          <p:nvPr>
            <p:ph type="dt" sz="half" idx="10"/>
          </p:nvPr>
        </p:nvSpPr>
        <p:spPr/>
        <p:txBody>
          <a:bodyPr/>
          <a:lstStyle/>
          <a:p>
            <a:fld id="{8B7ED27D-EF90-4C34-A547-FC4955985D94}" type="datetimeFigureOut">
              <a:rPr lang="sv-SE" smtClean="0"/>
              <a:t>2020-11-06</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ABA1EEA2-F895-4074-9867-A33E704406C6}" type="slidenum">
              <a:rPr lang="sv-SE" smtClean="0"/>
              <a:t>‹#›</a:t>
            </a:fld>
            <a:endParaRPr lang="sv-SE"/>
          </a:p>
        </p:txBody>
      </p:sp>
    </p:spTree>
    <p:extLst>
      <p:ext uri="{BB962C8B-B14F-4D97-AF65-F5344CB8AC3E}">
        <p14:creationId xmlns:p14="http://schemas.microsoft.com/office/powerpoint/2010/main" val="391103333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8B7ED27D-EF90-4C34-A547-FC4955985D94}" type="datetimeFigureOut">
              <a:rPr lang="sv-SE" smtClean="0"/>
              <a:t>2020-11-06</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ABA1EEA2-F895-4074-9867-A33E704406C6}" type="slidenum">
              <a:rPr lang="sv-SE" smtClean="0"/>
              <a:t>‹#›</a:t>
            </a:fld>
            <a:endParaRPr lang="sv-SE"/>
          </a:p>
        </p:txBody>
      </p:sp>
    </p:spTree>
    <p:extLst>
      <p:ext uri="{BB962C8B-B14F-4D97-AF65-F5344CB8AC3E}">
        <p14:creationId xmlns:p14="http://schemas.microsoft.com/office/powerpoint/2010/main" val="247619565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7ED27D-EF90-4C34-A547-FC4955985D94}" type="datetimeFigureOut">
              <a:rPr lang="sv-SE" smtClean="0"/>
              <a:t>2020-11-06</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ABA1EEA2-F895-4074-9867-A33E704406C6}" type="slidenum">
              <a:rPr lang="sv-SE" smtClean="0"/>
              <a:t>‹#›</a:t>
            </a:fld>
            <a:endParaRPr lang="sv-SE"/>
          </a:p>
        </p:txBody>
      </p:sp>
    </p:spTree>
    <p:extLst>
      <p:ext uri="{BB962C8B-B14F-4D97-AF65-F5344CB8AC3E}">
        <p14:creationId xmlns:p14="http://schemas.microsoft.com/office/powerpoint/2010/main" val="71264983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7ED27D-EF90-4C34-A547-FC4955985D94}" type="datetimeFigureOut">
              <a:rPr lang="sv-SE" smtClean="0"/>
              <a:t>2020-11-06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ABA1EEA2-F895-4074-9867-A33E704406C6}" type="slidenum">
              <a:rPr lang="sv-SE" smtClean="0"/>
              <a:t>‹#›</a:t>
            </a:fld>
            <a:endParaRPr lang="sv-SE"/>
          </a:p>
        </p:txBody>
      </p:sp>
    </p:spTree>
    <p:extLst>
      <p:ext uri="{BB962C8B-B14F-4D97-AF65-F5344CB8AC3E}">
        <p14:creationId xmlns:p14="http://schemas.microsoft.com/office/powerpoint/2010/main" val="6467290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apitel 1 1_Endast rubrik">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FB6342BF-CA96-374D-A9E3-00A1F97CEB0D}"/>
              </a:ext>
            </a:extLst>
          </p:cNvPr>
          <p:cNvSpPr>
            <a:spLocks noGrp="1"/>
          </p:cNvSpPr>
          <p:nvPr>
            <p:ph type="title"/>
          </p:nvPr>
        </p:nvSpPr>
        <p:spPr/>
        <p:txBody>
          <a:bodyPr>
            <a:normAutofit/>
          </a:bodyPr>
          <a:lstStyle>
            <a:lvl1pPr algn="l">
              <a:defRPr sz="3200">
                <a:solidFill>
                  <a:srgbClr val="404040"/>
                </a:solidFill>
              </a:defRPr>
            </a:lvl1pPr>
          </a:lstStyle>
          <a:p>
            <a:r>
              <a:rPr lang="sv-SE" dirty="0"/>
              <a:t>Klicka här för att ändra mall för rubrikformat</a:t>
            </a:r>
          </a:p>
        </p:txBody>
      </p:sp>
      <p:sp>
        <p:nvSpPr>
          <p:cNvPr id="3" name="Platshållare för datum 2">
            <a:extLst>
              <a:ext uri="{FF2B5EF4-FFF2-40B4-BE49-F238E27FC236}">
                <a16:creationId xmlns="" xmlns:a16="http://schemas.microsoft.com/office/drawing/2014/main" id="{9CFE56DD-0650-1742-8053-563D6955C2FB}"/>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4" name="Platshållare för sidfot 3">
            <a:extLst>
              <a:ext uri="{FF2B5EF4-FFF2-40B4-BE49-F238E27FC236}">
                <a16:creationId xmlns="" xmlns:a16="http://schemas.microsoft.com/office/drawing/2014/main" id="{7740CFF3-C1B7-4D47-8C31-FDBCDD84232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 xmlns:a16="http://schemas.microsoft.com/office/drawing/2014/main" id="{D4528149-9A8E-1642-A8D8-459BFBE284C3}"/>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6" name="Rectangle 5"/>
          <p:cNvSpPr/>
          <p:nvPr userDrawn="1"/>
        </p:nvSpPr>
        <p:spPr>
          <a:xfrm>
            <a:off x="11604170" y="0"/>
            <a:ext cx="587829" cy="6858000"/>
          </a:xfrm>
          <a:prstGeom prst="rect">
            <a:avLst/>
          </a:prstGeom>
          <a:solidFill>
            <a:srgbClr val="08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189712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a:p>
            <a:pPr lvl="0"/>
            <a:endParaRPr lang="en-US" dirty="0" smtClean="0"/>
          </a:p>
        </p:txBody>
      </p:sp>
      <p:sp>
        <p:nvSpPr>
          <p:cNvPr id="5" name="Date Placeholder 4"/>
          <p:cNvSpPr>
            <a:spLocks noGrp="1"/>
          </p:cNvSpPr>
          <p:nvPr>
            <p:ph type="dt" sz="half" idx="10"/>
          </p:nvPr>
        </p:nvSpPr>
        <p:spPr/>
        <p:txBody>
          <a:bodyPr/>
          <a:lstStyle/>
          <a:p>
            <a:fld id="{8B7ED27D-EF90-4C34-A547-FC4955985D94}" type="datetimeFigureOut">
              <a:rPr lang="sv-SE" smtClean="0"/>
              <a:t>2020-11-06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ABA1EEA2-F895-4074-9867-A33E704406C6}" type="slidenum">
              <a:rPr lang="sv-SE" smtClean="0"/>
              <a:t>‹#›</a:t>
            </a:fld>
            <a:endParaRPr lang="sv-SE"/>
          </a:p>
        </p:txBody>
      </p:sp>
    </p:spTree>
    <p:extLst>
      <p:ext uri="{BB962C8B-B14F-4D97-AF65-F5344CB8AC3E}">
        <p14:creationId xmlns:p14="http://schemas.microsoft.com/office/powerpoint/2010/main" val="346255371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8B7ED27D-EF90-4C34-A547-FC4955985D94}" type="datetimeFigureOut">
              <a:rPr lang="sv-SE" smtClean="0"/>
              <a:t>2020-11-06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BA1EEA2-F895-4074-9867-A33E704406C6}" type="slidenum">
              <a:rPr lang="sv-SE" smtClean="0"/>
              <a:t>‹#›</a:t>
            </a:fld>
            <a:endParaRPr lang="sv-SE"/>
          </a:p>
        </p:txBody>
      </p:sp>
    </p:spTree>
    <p:extLst>
      <p:ext uri="{BB962C8B-B14F-4D97-AF65-F5344CB8AC3E}">
        <p14:creationId xmlns:p14="http://schemas.microsoft.com/office/powerpoint/2010/main" val="16411916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8B7ED27D-EF90-4C34-A547-FC4955985D94}" type="datetimeFigureOut">
              <a:rPr lang="sv-SE" smtClean="0"/>
              <a:t>2020-11-06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BA1EEA2-F895-4074-9867-A33E704406C6}" type="slidenum">
              <a:rPr lang="sv-SE" smtClean="0"/>
              <a:t>‹#›</a:t>
            </a:fld>
            <a:endParaRPr lang="sv-SE"/>
          </a:p>
        </p:txBody>
      </p:sp>
    </p:spTree>
    <p:extLst>
      <p:ext uri="{BB962C8B-B14F-4D97-AF65-F5344CB8AC3E}">
        <p14:creationId xmlns:p14="http://schemas.microsoft.com/office/powerpoint/2010/main" val="81899593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8B7ED27D-EF90-4C34-A547-FC4955985D94}" type="datetimeFigureOut">
              <a:rPr lang="sv-SE" smtClean="0"/>
              <a:t>2020-11-06</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ABA1EEA2-F895-4074-9867-A33E704406C6}" type="slidenum">
              <a:rPr lang="sv-SE" smtClean="0"/>
              <a:t>‹#›</a:t>
            </a:fld>
            <a:endParaRPr lang="sv-SE"/>
          </a:p>
        </p:txBody>
      </p:sp>
    </p:spTree>
    <p:extLst>
      <p:ext uri="{BB962C8B-B14F-4D97-AF65-F5344CB8AC3E}">
        <p14:creationId xmlns:p14="http://schemas.microsoft.com/office/powerpoint/2010/main" val="59523670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2AFD1D0-C4F7-E244-82D2-5870CD13DEC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xmlns="" id="{1CC2E706-0DD9-3147-9CEB-CB53B023B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xmlns="" id="{23A07724-81FC-6A42-B05E-CD1D46564318}"/>
              </a:ext>
            </a:extLst>
          </p:cNvPr>
          <p:cNvSpPr>
            <a:spLocks noGrp="1"/>
          </p:cNvSpPr>
          <p:nvPr>
            <p:ph type="dt" sz="half" idx="10"/>
          </p:nvPr>
        </p:nvSpPr>
        <p:spPr/>
        <p:txBody>
          <a:bodyPr/>
          <a:lstStyle/>
          <a:p>
            <a:fld id="{E54D5DDC-4D0B-DF46-9582-0FB6ACAC0A06}" type="datetimeFigureOut">
              <a:rPr lang="sv-SE" smtClean="0">
                <a:solidFill>
                  <a:prstClr val="black">
                    <a:tint val="75000"/>
                  </a:prstClr>
                </a:solidFill>
              </a:rPr>
              <a:pPr/>
              <a:t>2020-11-06</a:t>
            </a:fld>
            <a:endParaRPr lang="sv-SE">
              <a:solidFill>
                <a:prstClr val="black">
                  <a:tint val="75000"/>
                </a:prstClr>
              </a:solidFill>
            </a:endParaRPr>
          </a:p>
        </p:txBody>
      </p:sp>
      <p:sp>
        <p:nvSpPr>
          <p:cNvPr id="5" name="Platshållare för sidfot 4">
            <a:extLst>
              <a:ext uri="{FF2B5EF4-FFF2-40B4-BE49-F238E27FC236}">
                <a16:creationId xmlns:a16="http://schemas.microsoft.com/office/drawing/2014/main" xmlns="" id="{37A57F61-81B5-FB4B-A812-A91C26329A6B}"/>
              </a:ext>
            </a:extLst>
          </p:cNvPr>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a:extLst>
              <a:ext uri="{FF2B5EF4-FFF2-40B4-BE49-F238E27FC236}">
                <a16:creationId xmlns:a16="http://schemas.microsoft.com/office/drawing/2014/main" xmlns="" id="{39CBE8C4-53C5-B942-8981-754CBF7C44D7}"/>
              </a:ext>
            </a:extLst>
          </p:cNvPr>
          <p:cNvSpPr>
            <a:spLocks noGrp="1"/>
          </p:cNvSpPr>
          <p:nvPr>
            <p:ph type="sldNum" sz="quarter" idx="12"/>
          </p:nvPr>
        </p:nvSpPr>
        <p:spPr/>
        <p:txBody>
          <a:bodyPr/>
          <a:lstStyle/>
          <a:p>
            <a:fld id="{E3395ADB-6753-0945-8347-9F6A1598BE5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368791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CD85539B-745B-DF48-B1CF-5746942929B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xmlns="" id="{10D23390-348D-1246-887D-93080226BED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xmlns="" id="{29CF345F-12EE-0B4D-AF2F-02602897133A}"/>
              </a:ext>
            </a:extLst>
          </p:cNvPr>
          <p:cNvSpPr>
            <a:spLocks noGrp="1"/>
          </p:cNvSpPr>
          <p:nvPr>
            <p:ph type="dt" sz="half" idx="10"/>
          </p:nvPr>
        </p:nvSpPr>
        <p:spPr/>
        <p:txBody>
          <a:bodyPr/>
          <a:lstStyle/>
          <a:p>
            <a:fld id="{E54D5DDC-4D0B-DF46-9582-0FB6ACAC0A06}" type="datetimeFigureOut">
              <a:rPr lang="sv-SE" smtClean="0">
                <a:solidFill>
                  <a:prstClr val="black">
                    <a:tint val="75000"/>
                  </a:prstClr>
                </a:solidFill>
              </a:rPr>
              <a:pPr/>
              <a:t>2020-11-06</a:t>
            </a:fld>
            <a:endParaRPr lang="sv-SE">
              <a:solidFill>
                <a:prstClr val="black">
                  <a:tint val="75000"/>
                </a:prstClr>
              </a:solidFill>
            </a:endParaRPr>
          </a:p>
        </p:txBody>
      </p:sp>
      <p:sp>
        <p:nvSpPr>
          <p:cNvPr id="5" name="Platshållare för sidfot 4">
            <a:extLst>
              <a:ext uri="{FF2B5EF4-FFF2-40B4-BE49-F238E27FC236}">
                <a16:creationId xmlns:a16="http://schemas.microsoft.com/office/drawing/2014/main" xmlns="" id="{6CA01BB0-3380-A34C-8E1A-DF7BEE1BB1F3}"/>
              </a:ext>
            </a:extLst>
          </p:cNvPr>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a:extLst>
              <a:ext uri="{FF2B5EF4-FFF2-40B4-BE49-F238E27FC236}">
                <a16:creationId xmlns:a16="http://schemas.microsoft.com/office/drawing/2014/main" xmlns="" id="{6ED9CABB-B892-3D4C-AD9F-782E8DD75DA3}"/>
              </a:ext>
            </a:extLst>
          </p:cNvPr>
          <p:cNvSpPr>
            <a:spLocks noGrp="1"/>
          </p:cNvSpPr>
          <p:nvPr>
            <p:ph type="sldNum" sz="quarter" idx="12"/>
          </p:nvPr>
        </p:nvSpPr>
        <p:spPr/>
        <p:txBody>
          <a:bodyPr/>
          <a:lstStyle/>
          <a:p>
            <a:fld id="{E3395ADB-6753-0945-8347-9F6A1598BE5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525115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7356E3FF-00CE-CA40-B83B-120D48EC015E}"/>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xmlns="" id="{FBD0B190-0024-404E-ADB7-901260CD7F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xmlns="" id="{6B623D61-458E-7A4B-99A4-7D4444ED6496}"/>
              </a:ext>
            </a:extLst>
          </p:cNvPr>
          <p:cNvSpPr>
            <a:spLocks noGrp="1"/>
          </p:cNvSpPr>
          <p:nvPr>
            <p:ph type="dt" sz="half" idx="10"/>
          </p:nvPr>
        </p:nvSpPr>
        <p:spPr/>
        <p:txBody>
          <a:bodyPr/>
          <a:lstStyle/>
          <a:p>
            <a:fld id="{E54D5DDC-4D0B-DF46-9582-0FB6ACAC0A06}" type="datetimeFigureOut">
              <a:rPr lang="sv-SE" smtClean="0">
                <a:solidFill>
                  <a:prstClr val="black">
                    <a:tint val="75000"/>
                  </a:prstClr>
                </a:solidFill>
              </a:rPr>
              <a:pPr/>
              <a:t>2020-11-06</a:t>
            </a:fld>
            <a:endParaRPr lang="sv-SE">
              <a:solidFill>
                <a:prstClr val="black">
                  <a:tint val="75000"/>
                </a:prstClr>
              </a:solidFill>
            </a:endParaRPr>
          </a:p>
        </p:txBody>
      </p:sp>
      <p:sp>
        <p:nvSpPr>
          <p:cNvPr id="5" name="Platshållare för sidfot 4">
            <a:extLst>
              <a:ext uri="{FF2B5EF4-FFF2-40B4-BE49-F238E27FC236}">
                <a16:creationId xmlns:a16="http://schemas.microsoft.com/office/drawing/2014/main" xmlns="" id="{6F657254-1C19-5D4C-86AB-5017A983251A}"/>
              </a:ext>
            </a:extLst>
          </p:cNvPr>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a:extLst>
              <a:ext uri="{FF2B5EF4-FFF2-40B4-BE49-F238E27FC236}">
                <a16:creationId xmlns:a16="http://schemas.microsoft.com/office/drawing/2014/main" xmlns="" id="{6FBC882F-12DE-5A40-B648-40218567E1B1}"/>
              </a:ext>
            </a:extLst>
          </p:cNvPr>
          <p:cNvSpPr>
            <a:spLocks noGrp="1"/>
          </p:cNvSpPr>
          <p:nvPr>
            <p:ph type="sldNum" sz="quarter" idx="12"/>
          </p:nvPr>
        </p:nvSpPr>
        <p:spPr/>
        <p:txBody>
          <a:bodyPr/>
          <a:lstStyle/>
          <a:p>
            <a:fld id="{E3395ADB-6753-0945-8347-9F6A1598BE5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3087349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76CC3A4-B843-5340-B867-391A1A75311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xmlns="" id="{34C398EC-5008-C442-9224-AADA4416B1A1}"/>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xmlns="" id="{C9B1516C-34BB-4E4B-86BC-C0C2945F1095}"/>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xmlns="" id="{331AB327-3CC5-4E43-AA22-67C622C35F7A}"/>
              </a:ext>
            </a:extLst>
          </p:cNvPr>
          <p:cNvSpPr>
            <a:spLocks noGrp="1"/>
          </p:cNvSpPr>
          <p:nvPr>
            <p:ph type="dt" sz="half" idx="10"/>
          </p:nvPr>
        </p:nvSpPr>
        <p:spPr/>
        <p:txBody>
          <a:bodyPr/>
          <a:lstStyle/>
          <a:p>
            <a:fld id="{E54D5DDC-4D0B-DF46-9582-0FB6ACAC0A06}" type="datetimeFigureOut">
              <a:rPr lang="sv-SE" smtClean="0">
                <a:solidFill>
                  <a:prstClr val="black">
                    <a:tint val="75000"/>
                  </a:prstClr>
                </a:solidFill>
              </a:rPr>
              <a:pPr/>
              <a:t>2020-11-06</a:t>
            </a:fld>
            <a:endParaRPr lang="sv-SE">
              <a:solidFill>
                <a:prstClr val="black">
                  <a:tint val="75000"/>
                </a:prstClr>
              </a:solidFill>
            </a:endParaRPr>
          </a:p>
        </p:txBody>
      </p:sp>
      <p:sp>
        <p:nvSpPr>
          <p:cNvPr id="6" name="Platshållare för sidfot 5">
            <a:extLst>
              <a:ext uri="{FF2B5EF4-FFF2-40B4-BE49-F238E27FC236}">
                <a16:creationId xmlns:a16="http://schemas.microsoft.com/office/drawing/2014/main" xmlns="" id="{7DCCDAAE-C172-0545-8700-8E56E8BC2A5B}"/>
              </a:ext>
            </a:extLst>
          </p:cNvPr>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a:extLst>
              <a:ext uri="{FF2B5EF4-FFF2-40B4-BE49-F238E27FC236}">
                <a16:creationId xmlns:a16="http://schemas.microsoft.com/office/drawing/2014/main" xmlns="" id="{1B87BB6C-1349-254C-8549-59768B027F7E}"/>
              </a:ext>
            </a:extLst>
          </p:cNvPr>
          <p:cNvSpPr>
            <a:spLocks noGrp="1"/>
          </p:cNvSpPr>
          <p:nvPr>
            <p:ph type="sldNum" sz="quarter" idx="12"/>
          </p:nvPr>
        </p:nvSpPr>
        <p:spPr/>
        <p:txBody>
          <a:bodyPr/>
          <a:lstStyle/>
          <a:p>
            <a:fld id="{E3395ADB-6753-0945-8347-9F6A1598BE5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3772775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5F5B5E93-9D08-8148-AA08-2F591910FA9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xmlns="" id="{D89CE8EF-6900-FB46-96E0-98086C7AD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xmlns="" id="{CB889231-7581-1649-BEBE-4852A16C199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xmlns="" id="{0ACAF124-ABBD-B84A-B3BD-8A096ECB15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xmlns="" id="{3712C60F-3389-8E48-9960-093FA65C4E2E}"/>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xmlns="" id="{91C55BBA-338E-AB4A-9448-E344B0B35671}"/>
              </a:ext>
            </a:extLst>
          </p:cNvPr>
          <p:cNvSpPr>
            <a:spLocks noGrp="1"/>
          </p:cNvSpPr>
          <p:nvPr>
            <p:ph type="dt" sz="half" idx="10"/>
          </p:nvPr>
        </p:nvSpPr>
        <p:spPr/>
        <p:txBody>
          <a:bodyPr/>
          <a:lstStyle/>
          <a:p>
            <a:fld id="{E54D5DDC-4D0B-DF46-9582-0FB6ACAC0A06}" type="datetimeFigureOut">
              <a:rPr lang="sv-SE" smtClean="0">
                <a:solidFill>
                  <a:prstClr val="black">
                    <a:tint val="75000"/>
                  </a:prstClr>
                </a:solidFill>
              </a:rPr>
              <a:pPr/>
              <a:t>2020-11-06</a:t>
            </a:fld>
            <a:endParaRPr lang="sv-SE">
              <a:solidFill>
                <a:prstClr val="black">
                  <a:tint val="75000"/>
                </a:prstClr>
              </a:solidFill>
            </a:endParaRPr>
          </a:p>
        </p:txBody>
      </p:sp>
      <p:sp>
        <p:nvSpPr>
          <p:cNvPr id="8" name="Platshållare för sidfot 7">
            <a:extLst>
              <a:ext uri="{FF2B5EF4-FFF2-40B4-BE49-F238E27FC236}">
                <a16:creationId xmlns:a16="http://schemas.microsoft.com/office/drawing/2014/main" xmlns="" id="{EF4ADE40-C4B1-3543-B734-09AD116F03E5}"/>
              </a:ext>
            </a:extLst>
          </p:cNvPr>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a:extLst>
              <a:ext uri="{FF2B5EF4-FFF2-40B4-BE49-F238E27FC236}">
                <a16:creationId xmlns:a16="http://schemas.microsoft.com/office/drawing/2014/main" xmlns="" id="{D6E5561C-E841-254A-9D7D-F5481CE00FD9}"/>
              </a:ext>
            </a:extLst>
          </p:cNvPr>
          <p:cNvSpPr>
            <a:spLocks noGrp="1"/>
          </p:cNvSpPr>
          <p:nvPr>
            <p:ph type="sldNum" sz="quarter" idx="12"/>
          </p:nvPr>
        </p:nvSpPr>
        <p:spPr/>
        <p:txBody>
          <a:bodyPr/>
          <a:lstStyle/>
          <a:p>
            <a:fld id="{E3395ADB-6753-0945-8347-9F6A1598BE5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282535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65A65311-E640-4847-AB7E-26765D3729C9}"/>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xmlns="" id="{C598F994-F42C-6442-BDE3-B59FC9D13181}"/>
              </a:ext>
            </a:extLst>
          </p:cNvPr>
          <p:cNvSpPr>
            <a:spLocks noGrp="1"/>
          </p:cNvSpPr>
          <p:nvPr>
            <p:ph type="dt" sz="half" idx="10"/>
          </p:nvPr>
        </p:nvSpPr>
        <p:spPr/>
        <p:txBody>
          <a:bodyPr/>
          <a:lstStyle/>
          <a:p>
            <a:fld id="{E54D5DDC-4D0B-DF46-9582-0FB6ACAC0A06}" type="datetimeFigureOut">
              <a:rPr lang="sv-SE" smtClean="0">
                <a:solidFill>
                  <a:prstClr val="black">
                    <a:tint val="75000"/>
                  </a:prstClr>
                </a:solidFill>
              </a:rPr>
              <a:pPr/>
              <a:t>2020-11-06</a:t>
            </a:fld>
            <a:endParaRPr lang="sv-SE">
              <a:solidFill>
                <a:prstClr val="black">
                  <a:tint val="75000"/>
                </a:prstClr>
              </a:solidFill>
            </a:endParaRPr>
          </a:p>
        </p:txBody>
      </p:sp>
      <p:sp>
        <p:nvSpPr>
          <p:cNvPr id="4" name="Platshållare för sidfot 3">
            <a:extLst>
              <a:ext uri="{FF2B5EF4-FFF2-40B4-BE49-F238E27FC236}">
                <a16:creationId xmlns:a16="http://schemas.microsoft.com/office/drawing/2014/main" xmlns="" id="{F32802FE-9427-D040-AEAF-8F53D64DEE63}"/>
              </a:ext>
            </a:extLst>
          </p:cNvPr>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a:extLst>
              <a:ext uri="{FF2B5EF4-FFF2-40B4-BE49-F238E27FC236}">
                <a16:creationId xmlns:a16="http://schemas.microsoft.com/office/drawing/2014/main" xmlns="" id="{F1DD568D-C091-3540-A6B7-04BD6D9E06B2}"/>
              </a:ext>
            </a:extLst>
          </p:cNvPr>
          <p:cNvSpPr>
            <a:spLocks noGrp="1"/>
          </p:cNvSpPr>
          <p:nvPr>
            <p:ph type="sldNum" sz="quarter" idx="12"/>
          </p:nvPr>
        </p:nvSpPr>
        <p:spPr/>
        <p:txBody>
          <a:bodyPr/>
          <a:lstStyle/>
          <a:p>
            <a:fld id="{E3395ADB-6753-0945-8347-9F6A1598BE5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14865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Kapitel 1 2_Avsnittsrubrik">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609131F3-FD20-374D-8A4E-AF025DFDBA94}"/>
              </a:ext>
            </a:extLst>
          </p:cNvPr>
          <p:cNvSpPr>
            <a:spLocks noGrp="1"/>
          </p:cNvSpPr>
          <p:nvPr>
            <p:ph type="title"/>
          </p:nvPr>
        </p:nvSpPr>
        <p:spPr>
          <a:xfrm>
            <a:off x="831850" y="923157"/>
            <a:ext cx="7916333" cy="2852737"/>
          </a:xfrm>
        </p:spPr>
        <p:txBody>
          <a:bodyPr anchor="b">
            <a:normAutofit/>
          </a:bodyPr>
          <a:lstStyle>
            <a:lvl1pPr>
              <a:defRPr sz="3600">
                <a:solidFill>
                  <a:srgbClr val="404040"/>
                </a:solidFill>
              </a:defRPr>
            </a:lvl1pPr>
          </a:lstStyle>
          <a:p>
            <a:r>
              <a:rPr lang="sv-SE" dirty="0"/>
              <a:t>Klicka här för att ändra mall för rubrikformat</a:t>
            </a:r>
          </a:p>
        </p:txBody>
      </p:sp>
      <p:sp>
        <p:nvSpPr>
          <p:cNvPr id="3" name="Platshållare för text 2">
            <a:extLst>
              <a:ext uri="{FF2B5EF4-FFF2-40B4-BE49-F238E27FC236}">
                <a16:creationId xmlns="" xmlns:a16="http://schemas.microsoft.com/office/drawing/2014/main" id="{7B115F22-1328-7548-9F78-74172E377ACA}"/>
              </a:ext>
            </a:extLst>
          </p:cNvPr>
          <p:cNvSpPr>
            <a:spLocks noGrp="1"/>
          </p:cNvSpPr>
          <p:nvPr>
            <p:ph type="body" idx="1"/>
          </p:nvPr>
        </p:nvSpPr>
        <p:spPr>
          <a:xfrm>
            <a:off x="831850" y="3802882"/>
            <a:ext cx="7916333" cy="1500187"/>
          </a:xfrm>
        </p:spPr>
        <p:txBody>
          <a:bodyPr>
            <a:noAutofit/>
          </a:bodyPr>
          <a:lstStyle>
            <a:lvl1pPr marL="0" indent="0">
              <a:buNone/>
              <a:defRPr sz="1600">
                <a:solidFill>
                  <a:srgbClr val="4040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dirty="0"/>
              <a:t>Redigera format för bakgrundstext
Nivå två
Nivå tre
Nivå fyra
Nivå fem</a:t>
            </a:r>
          </a:p>
        </p:txBody>
      </p:sp>
      <p:sp>
        <p:nvSpPr>
          <p:cNvPr id="4" name="Platshållare för datum 3">
            <a:extLst>
              <a:ext uri="{FF2B5EF4-FFF2-40B4-BE49-F238E27FC236}">
                <a16:creationId xmlns="" xmlns:a16="http://schemas.microsoft.com/office/drawing/2014/main" id="{9EC31105-F3ED-9F4F-9659-660C7C392131}"/>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9B9EC080-3172-4045-AA2F-DA3E02F6CC2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D967D6A9-A5DB-904B-8A16-F62965CD36CB}"/>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7" name="Rectangle 6"/>
          <p:cNvSpPr/>
          <p:nvPr userDrawn="1"/>
        </p:nvSpPr>
        <p:spPr>
          <a:xfrm>
            <a:off x="11604170" y="0"/>
            <a:ext cx="587829" cy="6858000"/>
          </a:xfrm>
          <a:prstGeom prst="rect">
            <a:avLst/>
          </a:prstGeom>
          <a:solidFill>
            <a:srgbClr val="08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66161552"/>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xmlns="" id="{ECD8CD0B-CECE-5E48-B25F-A612236160E4}"/>
              </a:ext>
            </a:extLst>
          </p:cNvPr>
          <p:cNvSpPr>
            <a:spLocks noGrp="1"/>
          </p:cNvSpPr>
          <p:nvPr>
            <p:ph type="dt" sz="half" idx="10"/>
          </p:nvPr>
        </p:nvSpPr>
        <p:spPr/>
        <p:txBody>
          <a:bodyPr/>
          <a:lstStyle/>
          <a:p>
            <a:fld id="{E54D5DDC-4D0B-DF46-9582-0FB6ACAC0A06}" type="datetimeFigureOut">
              <a:rPr lang="sv-SE" smtClean="0">
                <a:solidFill>
                  <a:prstClr val="black">
                    <a:tint val="75000"/>
                  </a:prstClr>
                </a:solidFill>
              </a:rPr>
              <a:pPr/>
              <a:t>2020-11-06</a:t>
            </a:fld>
            <a:endParaRPr lang="sv-SE">
              <a:solidFill>
                <a:prstClr val="black">
                  <a:tint val="75000"/>
                </a:prstClr>
              </a:solidFill>
            </a:endParaRPr>
          </a:p>
        </p:txBody>
      </p:sp>
      <p:sp>
        <p:nvSpPr>
          <p:cNvPr id="3" name="Platshållare för sidfot 2">
            <a:extLst>
              <a:ext uri="{FF2B5EF4-FFF2-40B4-BE49-F238E27FC236}">
                <a16:creationId xmlns:a16="http://schemas.microsoft.com/office/drawing/2014/main" xmlns="" id="{079AF8F5-7334-8E47-BC91-AA142E0F2AA0}"/>
              </a:ext>
            </a:extLst>
          </p:cNvPr>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a:extLst>
              <a:ext uri="{FF2B5EF4-FFF2-40B4-BE49-F238E27FC236}">
                <a16:creationId xmlns:a16="http://schemas.microsoft.com/office/drawing/2014/main" xmlns="" id="{BA06F35C-592E-FA42-9141-702735435878}"/>
              </a:ext>
            </a:extLst>
          </p:cNvPr>
          <p:cNvSpPr>
            <a:spLocks noGrp="1"/>
          </p:cNvSpPr>
          <p:nvPr>
            <p:ph type="sldNum" sz="quarter" idx="12"/>
          </p:nvPr>
        </p:nvSpPr>
        <p:spPr/>
        <p:txBody>
          <a:bodyPr/>
          <a:lstStyle/>
          <a:p>
            <a:fld id="{E3395ADB-6753-0945-8347-9F6A1598BE5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035448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56701960-19E9-2D40-8E26-BFF2422830A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xmlns="" id="{8C35953D-BD4F-C441-A3B0-1B59D4CD1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xmlns="" id="{6ADE856C-AF56-924E-AC76-36D37E244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xmlns="" id="{E1681B83-7F7F-1D48-A0FA-58F11A4E5D45}"/>
              </a:ext>
            </a:extLst>
          </p:cNvPr>
          <p:cNvSpPr>
            <a:spLocks noGrp="1"/>
          </p:cNvSpPr>
          <p:nvPr>
            <p:ph type="dt" sz="half" idx="10"/>
          </p:nvPr>
        </p:nvSpPr>
        <p:spPr/>
        <p:txBody>
          <a:bodyPr/>
          <a:lstStyle/>
          <a:p>
            <a:fld id="{E54D5DDC-4D0B-DF46-9582-0FB6ACAC0A06}" type="datetimeFigureOut">
              <a:rPr lang="sv-SE" smtClean="0">
                <a:solidFill>
                  <a:prstClr val="black">
                    <a:tint val="75000"/>
                  </a:prstClr>
                </a:solidFill>
              </a:rPr>
              <a:pPr/>
              <a:t>2020-11-06</a:t>
            </a:fld>
            <a:endParaRPr lang="sv-SE">
              <a:solidFill>
                <a:prstClr val="black">
                  <a:tint val="75000"/>
                </a:prstClr>
              </a:solidFill>
            </a:endParaRPr>
          </a:p>
        </p:txBody>
      </p:sp>
      <p:sp>
        <p:nvSpPr>
          <p:cNvPr id="6" name="Platshållare för sidfot 5">
            <a:extLst>
              <a:ext uri="{FF2B5EF4-FFF2-40B4-BE49-F238E27FC236}">
                <a16:creationId xmlns:a16="http://schemas.microsoft.com/office/drawing/2014/main" xmlns="" id="{901F36A9-3FD6-8E49-BD34-6721AA94AF58}"/>
              </a:ext>
            </a:extLst>
          </p:cNvPr>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a:extLst>
              <a:ext uri="{FF2B5EF4-FFF2-40B4-BE49-F238E27FC236}">
                <a16:creationId xmlns:a16="http://schemas.microsoft.com/office/drawing/2014/main" xmlns="" id="{F84F8538-EC89-FA40-8AA0-7A5282B90FAA}"/>
              </a:ext>
            </a:extLst>
          </p:cNvPr>
          <p:cNvSpPr>
            <a:spLocks noGrp="1"/>
          </p:cNvSpPr>
          <p:nvPr>
            <p:ph type="sldNum" sz="quarter" idx="12"/>
          </p:nvPr>
        </p:nvSpPr>
        <p:spPr/>
        <p:txBody>
          <a:bodyPr/>
          <a:lstStyle/>
          <a:p>
            <a:fld id="{E3395ADB-6753-0945-8347-9F6A1598BE5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9865834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649AF40A-DA92-1D4F-8630-E6B34B534B7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xmlns="" id="{8B32AA16-443E-1C46-95BF-861AA8E11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xmlns="" id="{071CB320-181A-E542-9479-61E5A50DF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xmlns="" id="{2EA89E59-B448-7147-A0EF-4589B100FC77}"/>
              </a:ext>
            </a:extLst>
          </p:cNvPr>
          <p:cNvSpPr>
            <a:spLocks noGrp="1"/>
          </p:cNvSpPr>
          <p:nvPr>
            <p:ph type="dt" sz="half" idx="10"/>
          </p:nvPr>
        </p:nvSpPr>
        <p:spPr/>
        <p:txBody>
          <a:bodyPr/>
          <a:lstStyle/>
          <a:p>
            <a:fld id="{E54D5DDC-4D0B-DF46-9582-0FB6ACAC0A06}" type="datetimeFigureOut">
              <a:rPr lang="sv-SE" smtClean="0">
                <a:solidFill>
                  <a:prstClr val="black">
                    <a:tint val="75000"/>
                  </a:prstClr>
                </a:solidFill>
              </a:rPr>
              <a:pPr/>
              <a:t>2020-11-06</a:t>
            </a:fld>
            <a:endParaRPr lang="sv-SE">
              <a:solidFill>
                <a:prstClr val="black">
                  <a:tint val="75000"/>
                </a:prstClr>
              </a:solidFill>
            </a:endParaRPr>
          </a:p>
        </p:txBody>
      </p:sp>
      <p:sp>
        <p:nvSpPr>
          <p:cNvPr id="6" name="Platshållare för sidfot 5">
            <a:extLst>
              <a:ext uri="{FF2B5EF4-FFF2-40B4-BE49-F238E27FC236}">
                <a16:creationId xmlns:a16="http://schemas.microsoft.com/office/drawing/2014/main" xmlns="" id="{41D5674E-0F27-EE40-B56A-0664ED40A7C4}"/>
              </a:ext>
            </a:extLst>
          </p:cNvPr>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a:extLst>
              <a:ext uri="{FF2B5EF4-FFF2-40B4-BE49-F238E27FC236}">
                <a16:creationId xmlns:a16="http://schemas.microsoft.com/office/drawing/2014/main" xmlns="" id="{45646B67-FD53-8944-9489-88EDA31BE83B}"/>
              </a:ext>
            </a:extLst>
          </p:cNvPr>
          <p:cNvSpPr>
            <a:spLocks noGrp="1"/>
          </p:cNvSpPr>
          <p:nvPr>
            <p:ph type="sldNum" sz="quarter" idx="12"/>
          </p:nvPr>
        </p:nvSpPr>
        <p:spPr/>
        <p:txBody>
          <a:bodyPr/>
          <a:lstStyle/>
          <a:p>
            <a:fld id="{E3395ADB-6753-0945-8347-9F6A1598BE5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2642913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DF57164B-6571-6E41-9E02-F927C0BEA43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xmlns="" id="{231BEB55-2276-5341-A25D-D736F8C9E4D9}"/>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xmlns="" id="{C7150D62-173F-854D-9CE3-61805B052720}"/>
              </a:ext>
            </a:extLst>
          </p:cNvPr>
          <p:cNvSpPr>
            <a:spLocks noGrp="1"/>
          </p:cNvSpPr>
          <p:nvPr>
            <p:ph type="dt" sz="half" idx="10"/>
          </p:nvPr>
        </p:nvSpPr>
        <p:spPr/>
        <p:txBody>
          <a:bodyPr/>
          <a:lstStyle/>
          <a:p>
            <a:fld id="{E54D5DDC-4D0B-DF46-9582-0FB6ACAC0A06}" type="datetimeFigureOut">
              <a:rPr lang="sv-SE" smtClean="0">
                <a:solidFill>
                  <a:prstClr val="black">
                    <a:tint val="75000"/>
                  </a:prstClr>
                </a:solidFill>
              </a:rPr>
              <a:pPr/>
              <a:t>2020-11-06</a:t>
            </a:fld>
            <a:endParaRPr lang="sv-SE">
              <a:solidFill>
                <a:prstClr val="black">
                  <a:tint val="75000"/>
                </a:prstClr>
              </a:solidFill>
            </a:endParaRPr>
          </a:p>
        </p:txBody>
      </p:sp>
      <p:sp>
        <p:nvSpPr>
          <p:cNvPr id="5" name="Platshållare för sidfot 4">
            <a:extLst>
              <a:ext uri="{FF2B5EF4-FFF2-40B4-BE49-F238E27FC236}">
                <a16:creationId xmlns:a16="http://schemas.microsoft.com/office/drawing/2014/main" xmlns="" id="{453D30ED-D9ED-7D4C-92AC-8740B9A4A04E}"/>
              </a:ext>
            </a:extLst>
          </p:cNvPr>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a:extLst>
              <a:ext uri="{FF2B5EF4-FFF2-40B4-BE49-F238E27FC236}">
                <a16:creationId xmlns:a16="http://schemas.microsoft.com/office/drawing/2014/main" xmlns="" id="{4AB8C414-B40C-B84E-A152-1464B88ADE62}"/>
              </a:ext>
            </a:extLst>
          </p:cNvPr>
          <p:cNvSpPr>
            <a:spLocks noGrp="1"/>
          </p:cNvSpPr>
          <p:nvPr>
            <p:ph type="sldNum" sz="quarter" idx="12"/>
          </p:nvPr>
        </p:nvSpPr>
        <p:spPr/>
        <p:txBody>
          <a:bodyPr/>
          <a:lstStyle/>
          <a:p>
            <a:fld id="{E3395ADB-6753-0945-8347-9F6A1598BE5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5932091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xmlns="" id="{32B03838-3081-5740-8180-7820BDDF7C7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xmlns="" id="{100DDA31-A681-D941-84B5-983A12454B6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xmlns="" id="{99C39AD1-EA79-E44B-BCC7-62B628EE3C2B}"/>
              </a:ext>
            </a:extLst>
          </p:cNvPr>
          <p:cNvSpPr>
            <a:spLocks noGrp="1"/>
          </p:cNvSpPr>
          <p:nvPr>
            <p:ph type="dt" sz="half" idx="10"/>
          </p:nvPr>
        </p:nvSpPr>
        <p:spPr/>
        <p:txBody>
          <a:bodyPr/>
          <a:lstStyle/>
          <a:p>
            <a:fld id="{E54D5DDC-4D0B-DF46-9582-0FB6ACAC0A06}" type="datetimeFigureOut">
              <a:rPr lang="sv-SE" smtClean="0">
                <a:solidFill>
                  <a:prstClr val="black">
                    <a:tint val="75000"/>
                  </a:prstClr>
                </a:solidFill>
              </a:rPr>
              <a:pPr/>
              <a:t>2020-11-06</a:t>
            </a:fld>
            <a:endParaRPr lang="sv-SE">
              <a:solidFill>
                <a:prstClr val="black">
                  <a:tint val="75000"/>
                </a:prstClr>
              </a:solidFill>
            </a:endParaRPr>
          </a:p>
        </p:txBody>
      </p:sp>
      <p:sp>
        <p:nvSpPr>
          <p:cNvPr id="5" name="Platshållare för sidfot 4">
            <a:extLst>
              <a:ext uri="{FF2B5EF4-FFF2-40B4-BE49-F238E27FC236}">
                <a16:creationId xmlns:a16="http://schemas.microsoft.com/office/drawing/2014/main" xmlns="" id="{4926C24D-38A7-AB42-9B98-7E2396662ACB}"/>
              </a:ext>
            </a:extLst>
          </p:cNvPr>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a:extLst>
              <a:ext uri="{FF2B5EF4-FFF2-40B4-BE49-F238E27FC236}">
                <a16:creationId xmlns:a16="http://schemas.microsoft.com/office/drawing/2014/main" xmlns="" id="{BC0EAAD2-2548-AE4D-A847-16B83C93F234}"/>
              </a:ext>
            </a:extLst>
          </p:cNvPr>
          <p:cNvSpPr>
            <a:spLocks noGrp="1"/>
          </p:cNvSpPr>
          <p:nvPr>
            <p:ph type="sldNum" sz="quarter" idx="12"/>
          </p:nvPr>
        </p:nvSpPr>
        <p:spPr/>
        <p:txBody>
          <a:bodyPr/>
          <a:lstStyle/>
          <a:p>
            <a:fld id="{E3395ADB-6753-0945-8347-9F6A1598BE5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56302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Kapitel 2 2_Rubrikbi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19DCFC41-9ECB-8E45-BBC7-6AA3A9CE6693}"/>
              </a:ext>
            </a:extLst>
          </p:cNvPr>
          <p:cNvSpPr>
            <a:spLocks noGrp="1"/>
          </p:cNvSpPr>
          <p:nvPr>
            <p:ph type="ctrTitle"/>
          </p:nvPr>
        </p:nvSpPr>
        <p:spPr>
          <a:xfrm>
            <a:off x="1524000" y="-334297"/>
            <a:ext cx="9144000" cy="2387600"/>
          </a:xfrm>
        </p:spPr>
        <p:txBody>
          <a:bodyPr anchor="b">
            <a:normAutofit/>
          </a:bodyPr>
          <a:lstStyle>
            <a:lvl1pPr algn="ctr">
              <a:defRPr sz="4800">
                <a:solidFill>
                  <a:schemeClr val="bg1"/>
                </a:solidFill>
              </a:defRPr>
            </a:lvl1pPr>
          </a:lstStyle>
          <a:p>
            <a:r>
              <a:rPr lang="sv-SE" dirty="0"/>
              <a:t>Klicka här för att ändra mall för</a:t>
            </a:r>
          </a:p>
        </p:txBody>
      </p:sp>
      <p:sp>
        <p:nvSpPr>
          <p:cNvPr id="3" name="Underrubrik 2">
            <a:extLst>
              <a:ext uri="{FF2B5EF4-FFF2-40B4-BE49-F238E27FC236}">
                <a16:creationId xmlns="" xmlns:a16="http://schemas.microsoft.com/office/drawing/2014/main" id="{69BAD591-B3EA-114D-9033-9A27F95A44F9}"/>
              </a:ext>
            </a:extLst>
          </p:cNvPr>
          <p:cNvSpPr>
            <a:spLocks noGrp="1"/>
          </p:cNvSpPr>
          <p:nvPr>
            <p:ph type="subTitle" idx="1"/>
          </p:nvPr>
        </p:nvSpPr>
        <p:spPr>
          <a:xfrm>
            <a:off x="1524000" y="2145378"/>
            <a:ext cx="9144000"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 xmlns:a16="http://schemas.microsoft.com/office/drawing/2014/main" id="{D6F37E50-B847-BD44-8EFC-6BDB9627695C}"/>
              </a:ext>
            </a:extLst>
          </p:cNvPr>
          <p:cNvSpPr>
            <a:spLocks noGrp="1"/>
          </p:cNvSpPr>
          <p:nvPr>
            <p:ph type="dt" sz="half" idx="10"/>
          </p:nvPr>
        </p:nvSpPr>
        <p:spPr/>
        <p:txBody>
          <a:body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77CE9AFE-C599-7A43-AC0D-909A37E4B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 xmlns:a16="http://schemas.microsoft.com/office/drawing/2014/main" id="{4ABE3671-D7D9-E54B-83A6-5C23052F9536}"/>
              </a:ext>
            </a:extLst>
          </p:cNvPr>
          <p:cNvSpPr>
            <a:spLocks noGrp="1"/>
          </p:cNvSpPr>
          <p:nvPr>
            <p:ph type="sldNum" sz="quarter" idx="12"/>
          </p:nvPr>
        </p:nvSpPr>
        <p:spPr/>
        <p:txBody>
          <a:bodyPr/>
          <a:lstStyle/>
          <a:p>
            <a:fld id="{C084B2FC-A753-0748-9031-A8A7F24BB4B6}" type="slidenum">
              <a:rPr lang="sv-SE" smtClean="0"/>
              <a:t>‹#›</a:t>
            </a:fld>
            <a:endParaRPr lang="sv-SE"/>
          </a:p>
        </p:txBody>
      </p:sp>
      <p:sp>
        <p:nvSpPr>
          <p:cNvPr id="8" name="Rectangle 7"/>
          <p:cNvSpPr/>
          <p:nvPr userDrawn="1"/>
        </p:nvSpPr>
        <p:spPr>
          <a:xfrm>
            <a:off x="11604170" y="0"/>
            <a:ext cx="587830" cy="6857999"/>
          </a:xfrm>
          <a:prstGeom prst="rect">
            <a:avLst/>
          </a:prstGeom>
          <a:solidFill>
            <a:srgbClr val="F07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793857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2.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3.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 xmlns:a16="http://schemas.microsoft.com/office/drawing/2014/main" id="{E77F5A5E-83B5-D44A-A9A2-A653D1A4F9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 xmlns:a16="http://schemas.microsoft.com/office/drawing/2014/main" id="{BA2D0208-B877-4947-87A0-95623EF582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sv-SE" dirty="0"/>
              <a:t>Redigera format för bakgrundstext
Nivå </a:t>
            </a:r>
            <a:r>
              <a:rPr lang="sv-SE" dirty="0" smtClean="0"/>
              <a:t>två</a:t>
            </a:r>
            <a:r>
              <a:rPr lang="sv-SE" dirty="0"/>
              <a:t>
Nivå tre
Nivå fyra
Nivå fem</a:t>
            </a:r>
          </a:p>
        </p:txBody>
      </p:sp>
      <p:sp>
        <p:nvSpPr>
          <p:cNvPr id="4" name="Platshållare för datum 3">
            <a:extLst>
              <a:ext uri="{FF2B5EF4-FFF2-40B4-BE49-F238E27FC236}">
                <a16:creationId xmlns="" xmlns:a16="http://schemas.microsoft.com/office/drawing/2014/main" id="{DCAB069E-112E-814B-B172-6ECF3E179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ADD2D-4E06-A645-92AC-4CFAD299CA51}" type="datetimeFigureOut">
              <a:rPr lang="sv-SE" smtClean="0"/>
              <a:t>2020-11-06</a:t>
            </a:fld>
            <a:endParaRPr lang="sv-SE"/>
          </a:p>
        </p:txBody>
      </p:sp>
      <p:sp>
        <p:nvSpPr>
          <p:cNvPr id="5" name="Platshållare för sidfot 4">
            <a:extLst>
              <a:ext uri="{FF2B5EF4-FFF2-40B4-BE49-F238E27FC236}">
                <a16:creationId xmlns="" xmlns:a16="http://schemas.microsoft.com/office/drawing/2014/main" id="{4C8B0D4E-5657-674F-98BC-9BD0B5FE0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 xmlns:a16="http://schemas.microsoft.com/office/drawing/2014/main" id="{1533B807-F466-314C-8270-9C8145E8A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4B2FC-A753-0748-9031-A8A7F24BB4B6}" type="slidenum">
              <a:rPr lang="sv-SE" smtClean="0"/>
              <a:t>‹#›</a:t>
            </a:fld>
            <a:endParaRPr lang="sv-SE"/>
          </a:p>
        </p:txBody>
      </p:sp>
    </p:spTree>
    <p:extLst>
      <p:ext uri="{BB962C8B-B14F-4D97-AF65-F5344CB8AC3E}">
        <p14:creationId xmlns:p14="http://schemas.microsoft.com/office/powerpoint/2010/main" val="40359549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06" r:id="rId41"/>
    <p:sldLayoutId id="2147483685" r:id="rId42"/>
    <p:sldLayoutId id="2147483686" r:id="rId43"/>
    <p:sldLayoutId id="2147483687" r:id="rId44"/>
    <p:sldLayoutId id="2147483688" r:id="rId45"/>
    <p:sldLayoutId id="2147483689" r:id="rId46"/>
    <p:sldLayoutId id="2147483649" r:id="rId47"/>
    <p:sldLayoutId id="2147483661" r:id="rId48"/>
    <p:sldLayoutId id="2147483657" r:id="rId49"/>
    <p:sldLayoutId id="2147483663" r:id="rId50"/>
    <p:sldLayoutId id="2147483660" r:id="rId51"/>
    <p:sldLayoutId id="2147483650" r:id="rId52"/>
    <p:sldLayoutId id="2147483654" r:id="rId53"/>
    <p:sldLayoutId id="2147483662" r:id="rId54"/>
    <p:sldLayoutId id="2147483651" r:id="rId55"/>
    <p:sldLayoutId id="2147483652" r:id="rId56"/>
    <p:sldLayoutId id="2147483653" r:id="rId57"/>
    <p:sldLayoutId id="2147483655" r:id="rId58"/>
    <p:sldLayoutId id="2147483656" r:id="rId59"/>
    <p:sldLayoutId id="2147483658" r:id="rId60"/>
    <p:sldLayoutId id="2147483659" r:id="rId6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mn-lt"/>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ED27D-EF90-4C34-A547-FC4955985D94}" type="datetimeFigureOut">
              <a:rPr lang="sv-SE" smtClean="0"/>
              <a:t>2020-11-06</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A1EEA2-F895-4074-9867-A33E704406C6}" type="slidenum">
              <a:rPr lang="sv-SE" smtClean="0"/>
              <a:t>‹#›</a:t>
            </a:fld>
            <a:endParaRPr lang="sv-SE"/>
          </a:p>
        </p:txBody>
      </p:sp>
    </p:spTree>
    <p:extLst>
      <p:ext uri="{BB962C8B-B14F-4D97-AF65-F5344CB8AC3E}">
        <p14:creationId xmlns:p14="http://schemas.microsoft.com/office/powerpoint/2010/main" val="370170413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xmlns="" id="{0834C4C3-A2F9-DA49-96BC-49C89C0D4A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xmlns="" id="{1D968E21-B2FE-C145-9ACA-4A5053D710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xmlns="" id="{F0CDC66E-4922-D747-9ACC-D10CEDD343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4D5DDC-4D0B-DF46-9582-0FB6ACAC0A06}" type="datetimeFigureOut">
              <a:rPr lang="sv-SE" smtClean="0">
                <a:solidFill>
                  <a:prstClr val="black">
                    <a:tint val="75000"/>
                  </a:prstClr>
                </a:solidFill>
              </a:rPr>
              <a:pPr/>
              <a:t>2020-11-06</a:t>
            </a:fld>
            <a:endParaRPr lang="sv-SE">
              <a:solidFill>
                <a:prstClr val="black">
                  <a:tint val="75000"/>
                </a:prstClr>
              </a:solidFill>
            </a:endParaRPr>
          </a:p>
        </p:txBody>
      </p:sp>
      <p:sp>
        <p:nvSpPr>
          <p:cNvPr id="5" name="Platshållare för sidfot 4">
            <a:extLst>
              <a:ext uri="{FF2B5EF4-FFF2-40B4-BE49-F238E27FC236}">
                <a16:creationId xmlns:a16="http://schemas.microsoft.com/office/drawing/2014/main" xmlns="" id="{299DD42C-02F1-DD44-B792-8652DDEC2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Platshållare för bildnummer 5">
            <a:extLst>
              <a:ext uri="{FF2B5EF4-FFF2-40B4-BE49-F238E27FC236}">
                <a16:creationId xmlns:a16="http://schemas.microsoft.com/office/drawing/2014/main" xmlns="" id="{87053384-7235-3944-818C-94A34734D5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95ADB-6753-0945-8347-9F6A1598BE5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877465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52.xml"/><Relationship Id="rId7" Type="http://schemas.openxmlformats.org/officeDocument/2006/relationships/diagramQuickStyle" Target="../diagrams/quickStyl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xmlns="" id="{DC488412-1E24-784D-85B1-2EBA051809A7}"/>
              </a:ext>
            </a:extLst>
          </p:cNvPr>
          <p:cNvSpPr/>
          <p:nvPr/>
        </p:nvSpPr>
        <p:spPr>
          <a:xfrm>
            <a:off x="0" y="0"/>
            <a:ext cx="12192000" cy="6858000"/>
          </a:xfrm>
          <a:prstGeom prst="rect">
            <a:avLst/>
          </a:prstGeom>
          <a:solidFill>
            <a:srgbClr val="08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prstClr val="white"/>
              </a:solidFill>
            </a:endParaRPr>
          </a:p>
        </p:txBody>
      </p:sp>
      <p:sp>
        <p:nvSpPr>
          <p:cNvPr id="5" name="Underrubrik 2">
            <a:extLst>
              <a:ext uri="{FF2B5EF4-FFF2-40B4-BE49-F238E27FC236}">
                <a16:creationId xmlns:a16="http://schemas.microsoft.com/office/drawing/2014/main" xmlns="" id="{5513F11C-A84D-114B-9F28-C86C2096FC9B}"/>
              </a:ext>
            </a:extLst>
          </p:cNvPr>
          <p:cNvSpPr>
            <a:spLocks noGrp="1"/>
          </p:cNvSpPr>
          <p:nvPr>
            <p:ph type="subTitle" idx="1"/>
          </p:nvPr>
        </p:nvSpPr>
        <p:spPr>
          <a:xfrm>
            <a:off x="1524000" y="2945136"/>
            <a:ext cx="9144000" cy="973980"/>
          </a:xfrm>
        </p:spPr>
        <p:txBody>
          <a:bodyPr>
            <a:normAutofit/>
          </a:bodyPr>
          <a:lstStyle/>
          <a:p>
            <a:pPr marL="342900" indent="-342900">
              <a:buFontTx/>
              <a:buChar char="-"/>
            </a:pPr>
            <a:r>
              <a:rPr lang="sv-SE" dirty="0" smtClean="0"/>
              <a:t>Från strategi och behovsinventering till anställningsprofil och annons</a:t>
            </a:r>
            <a:endParaRPr lang="sv-SE" dirty="0"/>
          </a:p>
        </p:txBody>
      </p:sp>
      <p:sp>
        <p:nvSpPr>
          <p:cNvPr id="6" name="Rubrik 1">
            <a:extLst>
              <a:ext uri="{FF2B5EF4-FFF2-40B4-BE49-F238E27FC236}">
                <a16:creationId xmlns:a16="http://schemas.microsoft.com/office/drawing/2014/main" xmlns="" id="{1947F60F-3088-594F-89C7-A3373FD890F9}"/>
              </a:ext>
            </a:extLst>
          </p:cNvPr>
          <p:cNvSpPr>
            <a:spLocks noGrp="1"/>
          </p:cNvSpPr>
          <p:nvPr>
            <p:ph type="ctrTitle"/>
          </p:nvPr>
        </p:nvSpPr>
        <p:spPr>
          <a:xfrm>
            <a:off x="1524000" y="1961535"/>
            <a:ext cx="9144000" cy="961936"/>
          </a:xfrm>
        </p:spPr>
        <p:txBody>
          <a:bodyPr/>
          <a:lstStyle/>
          <a:p>
            <a:r>
              <a:rPr lang="sv-SE" dirty="0" smtClean="0"/>
              <a:t>Förberedelsesteget</a:t>
            </a:r>
            <a:endParaRPr lang="sv-SE" sz="3200" i="1" dirty="0">
              <a:latin typeface="+mn-l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7903" y="240631"/>
            <a:ext cx="3448372" cy="800901"/>
          </a:xfrm>
          <a:prstGeom prst="rect">
            <a:avLst/>
          </a:prstGeom>
        </p:spPr>
      </p:pic>
      <p:pic>
        <p:nvPicPr>
          <p:cNvPr id="12" name="Lju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31019379"/>
      </p:ext>
    </p:extLst>
  </p:cSld>
  <p:clrMapOvr>
    <a:masterClrMapping/>
  </p:clrMapOvr>
  <mc:AlternateContent xmlns:mc="http://schemas.openxmlformats.org/markup-compatibility/2006" xmlns:p14="http://schemas.microsoft.com/office/powerpoint/2010/main">
    <mc:Choice Requires="p14">
      <p:transition p14:dur="10" advTm="65164"/>
    </mc:Choice>
    <mc:Fallback xmlns="">
      <p:transition advTm="6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1850" y="923157"/>
            <a:ext cx="10515600" cy="727513"/>
          </a:xfrm>
        </p:spPr>
        <p:txBody>
          <a:bodyPr>
            <a:normAutofit fontScale="90000"/>
          </a:bodyPr>
          <a:lstStyle/>
          <a:p>
            <a:r>
              <a:rPr lang="sv-SE" dirty="0" smtClean="0"/>
              <a:t>Annonsen</a:t>
            </a:r>
            <a:endParaRPr lang="sv-SE" dirty="0"/>
          </a:p>
        </p:txBody>
      </p:sp>
      <p:sp>
        <p:nvSpPr>
          <p:cNvPr id="3" name="Platshållare för text 2"/>
          <p:cNvSpPr>
            <a:spLocks noGrp="1"/>
          </p:cNvSpPr>
          <p:nvPr>
            <p:ph type="body" idx="1"/>
          </p:nvPr>
        </p:nvSpPr>
        <p:spPr/>
        <p:txBody>
          <a:bodyPr/>
          <a:lstStyle/>
          <a:p>
            <a:endParaRPr lang="sv-SE"/>
          </a:p>
        </p:txBody>
      </p:sp>
      <p:pic>
        <p:nvPicPr>
          <p:cNvPr id="8" name="Bildobjekt 7"/>
          <p:cNvPicPr>
            <a:picLocks noChangeAspect="1"/>
          </p:cNvPicPr>
          <p:nvPr/>
        </p:nvPicPr>
        <p:blipFill>
          <a:blip r:embed="rId5"/>
          <a:stretch>
            <a:fillRect/>
          </a:stretch>
        </p:blipFill>
        <p:spPr>
          <a:xfrm>
            <a:off x="693095" y="1755206"/>
            <a:ext cx="8858256" cy="5102794"/>
          </a:xfrm>
          <a:prstGeom prst="rect">
            <a:avLst/>
          </a:prstGeom>
        </p:spPr>
      </p:pic>
      <p:pic>
        <p:nvPicPr>
          <p:cNvPr id="5" name="Lju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14423322"/>
      </p:ext>
    </p:extLst>
  </p:cSld>
  <p:clrMapOvr>
    <a:masterClrMapping/>
  </p:clrMapOvr>
  <mc:AlternateContent xmlns:mc="http://schemas.openxmlformats.org/markup-compatibility/2006" xmlns:p14="http://schemas.microsoft.com/office/powerpoint/2010/main">
    <mc:Choice Requires="p14">
      <p:transition spd="slow" p14:dur="2000" advTm="24866"/>
    </mc:Choice>
    <mc:Fallback xmlns="">
      <p:transition spd="slow" advTm="24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1850" y="923157"/>
            <a:ext cx="10515600" cy="727513"/>
          </a:xfrm>
        </p:spPr>
        <p:txBody>
          <a:bodyPr>
            <a:normAutofit fontScale="90000"/>
          </a:bodyPr>
          <a:lstStyle/>
          <a:p>
            <a:r>
              <a:rPr lang="sv-SE" dirty="0" smtClean="0"/>
              <a:t>Annonsen</a:t>
            </a:r>
            <a:endParaRPr lang="sv-SE" dirty="0"/>
          </a:p>
        </p:txBody>
      </p:sp>
      <p:sp>
        <p:nvSpPr>
          <p:cNvPr id="3" name="Platshållare för text 2"/>
          <p:cNvSpPr>
            <a:spLocks noGrp="1"/>
          </p:cNvSpPr>
          <p:nvPr>
            <p:ph type="body" idx="1"/>
          </p:nvPr>
        </p:nvSpPr>
        <p:spPr/>
        <p:txBody>
          <a:bodyPr/>
          <a:lstStyle/>
          <a:p>
            <a:endParaRPr lang="sv-SE"/>
          </a:p>
        </p:txBody>
      </p:sp>
      <p:pic>
        <p:nvPicPr>
          <p:cNvPr id="4" name="Bildobjekt 3"/>
          <p:cNvPicPr>
            <a:picLocks noChangeAspect="1"/>
          </p:cNvPicPr>
          <p:nvPr/>
        </p:nvPicPr>
        <p:blipFill>
          <a:blip r:embed="rId5"/>
          <a:stretch>
            <a:fillRect/>
          </a:stretch>
        </p:blipFill>
        <p:spPr>
          <a:xfrm>
            <a:off x="544346" y="1755206"/>
            <a:ext cx="11388315" cy="5102794"/>
          </a:xfrm>
          <a:prstGeom prst="rect">
            <a:avLst/>
          </a:prstGeom>
        </p:spPr>
      </p:pic>
      <p:pic>
        <p:nvPicPr>
          <p:cNvPr id="6" name="Lju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55544093"/>
      </p:ext>
    </p:extLst>
  </p:cSld>
  <p:clrMapOvr>
    <a:masterClrMapping/>
  </p:clrMapOvr>
  <mc:AlternateContent xmlns:mc="http://schemas.openxmlformats.org/markup-compatibility/2006" xmlns:p14="http://schemas.microsoft.com/office/powerpoint/2010/main">
    <mc:Choice Requires="p14">
      <p:transition spd="slow" p14:dur="2000" advTm="17714"/>
    </mc:Choice>
    <mc:Fallback xmlns="">
      <p:transition spd="slow" advTm="1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923157"/>
            <a:ext cx="6795834" cy="2852737"/>
          </a:xfrm>
        </p:spPr>
        <p:txBody>
          <a:bodyPr/>
          <a:lstStyle/>
          <a:p>
            <a:r>
              <a:rPr lang="sv-SE" dirty="0"/>
              <a:t>Anställningsprofil och annons</a:t>
            </a:r>
          </a:p>
        </p:txBody>
      </p:sp>
      <p:sp>
        <p:nvSpPr>
          <p:cNvPr id="3" name="Text Placeholder 2"/>
          <p:cNvSpPr>
            <a:spLocks noGrp="1"/>
          </p:cNvSpPr>
          <p:nvPr>
            <p:ph type="body" idx="1"/>
          </p:nvPr>
        </p:nvSpPr>
        <p:spPr/>
        <p:txBody>
          <a:bodyPr/>
          <a:lstStyle/>
          <a:p>
            <a:endParaRPr lang="sv-SE" dirty="0"/>
          </a:p>
        </p:txBody>
      </p:sp>
      <p:sp>
        <p:nvSpPr>
          <p:cNvPr id="4" name="Rectangle 3"/>
          <p:cNvSpPr/>
          <p:nvPr/>
        </p:nvSpPr>
        <p:spPr>
          <a:xfrm>
            <a:off x="7627684" y="0"/>
            <a:ext cx="4564316" cy="6858000"/>
          </a:xfrm>
          <a:prstGeom prst="rect">
            <a:avLst/>
          </a:prstGeom>
          <a:solidFill>
            <a:srgbClr val="F07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Rekommendation</a:t>
            </a:r>
            <a:r>
              <a:rPr lang="sv-SE" i="1" dirty="0">
                <a:solidFill>
                  <a:schemeClr val="tx1"/>
                </a:solidFill>
              </a:rPr>
              <a:t>: </a:t>
            </a:r>
            <a:endParaRPr lang="sv-SE" i="1" dirty="0" smtClean="0">
              <a:solidFill>
                <a:schemeClr val="tx1"/>
              </a:solidFill>
            </a:endParaRPr>
          </a:p>
          <a:p>
            <a:pPr algn="ctr"/>
            <a:endParaRPr lang="sv-SE" i="1" dirty="0" smtClean="0">
              <a:solidFill>
                <a:schemeClr val="tx1"/>
              </a:solidFill>
            </a:endParaRPr>
          </a:p>
          <a:p>
            <a:pPr algn="ctr"/>
            <a:r>
              <a:rPr lang="sv-SE" i="1" dirty="0" smtClean="0">
                <a:solidFill>
                  <a:schemeClr val="tx1"/>
                </a:solidFill>
              </a:rPr>
              <a:t>Instruktioner </a:t>
            </a:r>
            <a:r>
              <a:rPr lang="sv-SE" i="1" dirty="0">
                <a:solidFill>
                  <a:schemeClr val="tx1"/>
                </a:solidFill>
              </a:rPr>
              <a:t>för att utveckla och definiera en anställningsprofil bör inkludera att behovet av kompetens inom samverkansuppgiften ska beaktas. Instruktionen ska assistera de som utvecklar en anställningsprofil med beskrivning av arbetsuppgifter, behörighetskrav och bedömningsgrunder</a:t>
            </a:r>
            <a:r>
              <a:rPr lang="sv-SE" i="1" dirty="0"/>
              <a:t>.</a:t>
            </a:r>
            <a:endParaRPr lang="sv-SE" dirty="0"/>
          </a:p>
          <a:p>
            <a:pPr algn="ctr"/>
            <a:endParaRPr lang="sv-SE" dirty="0"/>
          </a:p>
        </p:txBody>
      </p:sp>
      <p:pic>
        <p:nvPicPr>
          <p:cNvPr id="7" name="Lju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13623527"/>
      </p:ext>
    </p:extLst>
  </p:cSld>
  <p:clrMapOvr>
    <a:masterClrMapping/>
  </p:clrMapOvr>
  <mc:AlternateContent xmlns:mc="http://schemas.openxmlformats.org/markup-compatibility/2006" xmlns:p14="http://schemas.microsoft.com/office/powerpoint/2010/main">
    <mc:Choice Requires="p14">
      <p:transition spd="slow" p14:dur="2000" advTm="26562"/>
    </mc:Choice>
    <mc:Fallback xmlns="">
      <p:transition spd="slow" advTm="26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923157"/>
            <a:ext cx="6795834" cy="2852737"/>
          </a:xfrm>
        </p:spPr>
        <p:txBody>
          <a:bodyPr>
            <a:normAutofit/>
          </a:bodyPr>
          <a:lstStyle/>
          <a:p>
            <a:r>
              <a:rPr lang="sv-SE" sz="4000" dirty="0">
                <a:latin typeface="Calibri" panose="020F0502020204030204" pitchFamily="34" charset="0"/>
                <a:ea typeface="Calibri" panose="020F0502020204030204" pitchFamily="34" charset="0"/>
              </a:rPr>
              <a:t>Befordran och rekrytering</a:t>
            </a:r>
            <a:endParaRPr lang="sv-SE" sz="4000" dirty="0"/>
          </a:p>
        </p:txBody>
      </p:sp>
      <p:sp>
        <p:nvSpPr>
          <p:cNvPr id="3" name="Text Placeholder 2"/>
          <p:cNvSpPr>
            <a:spLocks noGrp="1"/>
          </p:cNvSpPr>
          <p:nvPr>
            <p:ph type="body" idx="1"/>
          </p:nvPr>
        </p:nvSpPr>
        <p:spPr/>
        <p:txBody>
          <a:bodyPr/>
          <a:lstStyle/>
          <a:p>
            <a:endParaRPr lang="sv-SE" dirty="0"/>
          </a:p>
        </p:txBody>
      </p:sp>
      <p:sp>
        <p:nvSpPr>
          <p:cNvPr id="6" name="Rectangle 5"/>
          <p:cNvSpPr/>
          <p:nvPr/>
        </p:nvSpPr>
        <p:spPr>
          <a:xfrm>
            <a:off x="7627684" y="0"/>
            <a:ext cx="4564316" cy="6858000"/>
          </a:xfrm>
          <a:prstGeom prst="rect">
            <a:avLst/>
          </a:prstGeom>
          <a:solidFill>
            <a:srgbClr val="08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Rekommendation: </a:t>
            </a:r>
            <a:endParaRPr lang="sv-SE" dirty="0" smtClean="0"/>
          </a:p>
          <a:p>
            <a:pPr algn="ctr"/>
            <a:endParaRPr lang="sv-SE" i="1" dirty="0"/>
          </a:p>
          <a:p>
            <a:pPr algn="ctr"/>
            <a:r>
              <a:rPr lang="sv-SE" i="1" dirty="0" smtClean="0"/>
              <a:t>Behöver </a:t>
            </a:r>
            <a:r>
              <a:rPr lang="sv-SE" i="1" dirty="0"/>
              <a:t>befordringsprocessen, och hur den kan stödja </a:t>
            </a:r>
            <a:r>
              <a:rPr lang="sv-SE" i="1" dirty="0" smtClean="0"/>
              <a:t>ambitioner omkring samverkansuppgiften, </a:t>
            </a:r>
            <a:r>
              <a:rPr lang="sv-SE" i="1" dirty="0"/>
              <a:t>också inkluderas i arbetet med verksamhetsplanering och </a:t>
            </a:r>
            <a:r>
              <a:rPr lang="sv-SE" i="1" dirty="0" smtClean="0"/>
              <a:t>kompetensbehov?</a:t>
            </a:r>
            <a:endParaRPr lang="sv-SE" i="1" dirty="0"/>
          </a:p>
          <a:p>
            <a:pPr algn="ctr"/>
            <a:endParaRPr lang="sv-SE" dirty="0"/>
          </a:p>
        </p:txBody>
      </p:sp>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66579323"/>
      </p:ext>
    </p:extLst>
  </p:cSld>
  <p:clrMapOvr>
    <a:masterClrMapping/>
  </p:clrMapOvr>
  <mc:AlternateContent xmlns:mc="http://schemas.openxmlformats.org/markup-compatibility/2006" xmlns:p14="http://schemas.microsoft.com/office/powerpoint/2010/main">
    <mc:Choice Requires="p14">
      <p:transition spd="slow" p14:dur="2000" advTm="50299"/>
    </mc:Choice>
    <mc:Fallback xmlns="">
      <p:transition spd="slow" advTm="50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923157"/>
            <a:ext cx="6795834" cy="2283181"/>
          </a:xfrm>
        </p:spPr>
        <p:txBody>
          <a:bodyPr/>
          <a:lstStyle/>
          <a:p>
            <a:r>
              <a:rPr lang="sv-SE" dirty="0">
                <a:latin typeface="Calibri" panose="020F0502020204030204" pitchFamily="34" charset="0"/>
                <a:ea typeface="Calibri" panose="020F0502020204030204" pitchFamily="34" charset="0"/>
              </a:rPr>
              <a:t>Förberedelser inför rekrytering och befordran</a:t>
            </a:r>
          </a:p>
        </p:txBody>
      </p:sp>
      <p:sp>
        <p:nvSpPr>
          <p:cNvPr id="3" name="Text Placeholder 2"/>
          <p:cNvSpPr>
            <a:spLocks noGrp="1"/>
          </p:cNvSpPr>
          <p:nvPr>
            <p:ph type="body" idx="1"/>
          </p:nvPr>
        </p:nvSpPr>
        <p:spPr>
          <a:xfrm>
            <a:off x="831849" y="3301340"/>
            <a:ext cx="6795835" cy="3556660"/>
          </a:xfrm>
        </p:spPr>
        <p:txBody>
          <a:bodyPr>
            <a:normAutofit/>
          </a:bodyPr>
          <a:lstStyle/>
          <a:p>
            <a:pPr marL="171450" indent="-171450">
              <a:buFont typeface="Arial" panose="020B0604020202020204" pitchFamily="34" charset="0"/>
              <a:buChar char="•"/>
            </a:pPr>
            <a:r>
              <a:rPr lang="sv-SE" sz="2800" dirty="0" smtClean="0"/>
              <a:t>Akademins kompetens </a:t>
            </a:r>
            <a:r>
              <a:rPr lang="sv-SE" sz="2800" dirty="0"/>
              <a:t>inom samverkan är beroende av kompetensförsörjning.</a:t>
            </a:r>
          </a:p>
          <a:p>
            <a:pPr marL="171450" indent="-171450">
              <a:buFont typeface="Arial" panose="020B0604020202020204" pitchFamily="34" charset="0"/>
              <a:buChar char="•"/>
            </a:pPr>
            <a:r>
              <a:rPr lang="sv-SE" sz="2800" dirty="0"/>
              <a:t>I den strategiska </a:t>
            </a:r>
            <a:r>
              <a:rPr lang="sv-SE" sz="2800" dirty="0" smtClean="0"/>
              <a:t>verksamhetsplaneringen läggs </a:t>
            </a:r>
            <a:r>
              <a:rPr lang="sv-SE" sz="2800" dirty="0"/>
              <a:t>grunden för hur samverkan kommer att värderas, </a:t>
            </a:r>
          </a:p>
          <a:p>
            <a:pPr marL="171450" indent="-171450">
              <a:buFont typeface="Arial" panose="020B0604020202020204" pitchFamily="34" charset="0"/>
              <a:buChar char="•"/>
            </a:pPr>
            <a:r>
              <a:rPr lang="sv-SE" sz="2800" dirty="0"/>
              <a:t>Vilket i sin tur har betydelse för hur enskilda individers samverkansmeriter bedöms.</a:t>
            </a:r>
          </a:p>
          <a:p>
            <a:endParaRPr lang="sv-SE" dirty="0"/>
          </a:p>
        </p:txBody>
      </p:sp>
      <p:sp>
        <p:nvSpPr>
          <p:cNvPr id="5" name="Rectangle 4"/>
          <p:cNvSpPr/>
          <p:nvPr/>
        </p:nvSpPr>
        <p:spPr>
          <a:xfrm>
            <a:off x="7627684" y="0"/>
            <a:ext cx="4564316" cy="6858000"/>
          </a:xfrm>
          <a:prstGeom prst="rect">
            <a:avLst/>
          </a:prstGeom>
          <a:solidFill>
            <a:srgbClr val="D6D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60183742"/>
      </p:ext>
    </p:extLst>
  </p:cSld>
  <p:clrMapOvr>
    <a:masterClrMapping/>
  </p:clrMapOvr>
  <mc:AlternateContent xmlns:mc="http://schemas.openxmlformats.org/markup-compatibility/2006" xmlns:p14="http://schemas.microsoft.com/office/powerpoint/2010/main">
    <mc:Choice Requires="p14">
      <p:transition spd="slow" p14:dur="2000" advTm="29938"/>
    </mc:Choice>
    <mc:Fallback xmlns="">
      <p:transition spd="slow" advTm="29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82D40"/>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xmlns="" id="{C34219D4-8A02-254C-8E66-6A65422EA7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xmlns="" id="{22EB2103-1AB1-304A-819F-304F60C3DCF8}"/>
              </a:ext>
            </a:extLst>
          </p:cNvPr>
          <p:cNvSpPr>
            <a:spLocks noGrp="1"/>
          </p:cNvSpPr>
          <p:nvPr>
            <p:ph type="ctrTitle"/>
          </p:nvPr>
        </p:nvSpPr>
        <p:spPr>
          <a:xfrm>
            <a:off x="999811" y="2211859"/>
            <a:ext cx="10192378" cy="1940655"/>
          </a:xfrm>
        </p:spPr>
        <p:txBody>
          <a:bodyPr>
            <a:normAutofit/>
          </a:bodyPr>
          <a:lstStyle/>
          <a:p>
            <a:r>
              <a:rPr lang="sv-SE" sz="11500" b="1" dirty="0">
                <a:solidFill>
                  <a:schemeClr val="bg1"/>
                </a:solidFill>
              </a:rPr>
              <a:t>Tack!</a:t>
            </a:r>
          </a:p>
        </p:txBody>
      </p:sp>
      <p:pic>
        <p:nvPicPr>
          <p:cNvPr id="7" name="Bildobjekt 6">
            <a:extLst>
              <a:ext uri="{FF2B5EF4-FFF2-40B4-BE49-F238E27FC236}">
                <a16:creationId xmlns:a16="http://schemas.microsoft.com/office/drawing/2014/main" xmlns="" id="{C195943B-615D-5E4E-8169-9CA99D000A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058400" y="6048937"/>
            <a:ext cx="1762897" cy="558151"/>
          </a:xfrm>
          <a:prstGeom prst="rect">
            <a:avLst/>
          </a:prstGeom>
        </p:spPr>
      </p:pic>
      <p:sp>
        <p:nvSpPr>
          <p:cNvPr id="4" name="Subtitle 3"/>
          <p:cNvSpPr>
            <a:spLocks noGrp="1"/>
          </p:cNvSpPr>
          <p:nvPr>
            <p:ph type="subTitle" idx="1"/>
          </p:nvPr>
        </p:nvSpPr>
        <p:spPr/>
        <p:txBody>
          <a:bodyPr/>
          <a:lstStyle/>
          <a:p>
            <a:endParaRPr lang="sv-SE"/>
          </a:p>
        </p:txBody>
      </p:sp>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52450980"/>
      </p:ext>
    </p:extLst>
  </p:cSld>
  <p:clrMapOvr>
    <a:masterClrMapping/>
  </p:clrMapOvr>
  <mc:AlternateContent xmlns:mc="http://schemas.openxmlformats.org/markup-compatibility/2006" xmlns:p14="http://schemas.microsoft.com/office/powerpoint/2010/main">
    <mc:Choice Requires="p14">
      <p:transition spd="slow" p14:dur="2000" advTm="4161"/>
    </mc:Choice>
    <mc:Fallback xmlns="">
      <p:transition spd="slow" advTm="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0A1017F-1055-9744-992B-F14E22257454}"/>
              </a:ext>
            </a:extLst>
          </p:cNvPr>
          <p:cNvSpPr>
            <a:spLocks noChangeArrowheads="1"/>
          </p:cNvSpPr>
          <p:nvPr/>
        </p:nvSpPr>
        <p:spPr bwMode="auto">
          <a:xfrm>
            <a:off x="3292857" y="1201228"/>
            <a:ext cx="1324122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solidFill>
                <a:prstClr val="black"/>
              </a:solidFill>
            </a:endParaRPr>
          </a:p>
        </p:txBody>
      </p:sp>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028" name="Picture 4" descr="https://powerpoint.officeapps.live.com/pods/GetClipboardImage.ashx?Id=472414b5-9ca1-4048-b282-a353d1e0e5dd&amp;DC=IE3&amp;wdoverrides=GetClipboardImageEnabled:tr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83" y="481932"/>
            <a:ext cx="10951410" cy="616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754372"/>
      </p:ext>
    </p:extLst>
  </p:cSld>
  <p:clrMapOvr>
    <a:masterClrMapping/>
  </p:clrMapOvr>
  <mc:AlternateContent xmlns:mc="http://schemas.openxmlformats.org/markup-compatibility/2006" xmlns:p14="http://schemas.microsoft.com/office/powerpoint/2010/main">
    <mc:Choice Requires="p14">
      <p:transition spd="slow" p14:dur="2000" advTm="24346"/>
    </mc:Choice>
    <mc:Fallback xmlns="">
      <p:transition spd="slow" advTm="24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v-SE" sz="4800" dirty="0">
                <a:latin typeface="Calibri" panose="020F0502020204030204" pitchFamily="34" charset="0"/>
                <a:ea typeface="Calibri" panose="020F0502020204030204" pitchFamily="34" charset="0"/>
              </a:rPr>
              <a:t>Verksamhetsplanering och kompetensbehov</a:t>
            </a:r>
            <a:endParaRPr lang="sv-SE" sz="4800" i="1"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8635" y="4185609"/>
            <a:ext cx="2301404" cy="195430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1331" y="2594241"/>
            <a:ext cx="2947145" cy="137835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2352" y="2457898"/>
            <a:ext cx="3773969" cy="132559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0832" y="4726435"/>
            <a:ext cx="3982840" cy="1396680"/>
          </a:xfrm>
          <a:prstGeom prst="rect">
            <a:avLst/>
          </a:prstGeom>
        </p:spPr>
      </p:pic>
      <p:sp>
        <p:nvSpPr>
          <p:cNvPr id="3" name="textruta 2"/>
          <p:cNvSpPr txBox="1"/>
          <p:nvPr/>
        </p:nvSpPr>
        <p:spPr>
          <a:xfrm>
            <a:off x="7635834" y="4495942"/>
            <a:ext cx="1844205" cy="1600438"/>
          </a:xfrm>
          <a:prstGeom prst="rect">
            <a:avLst/>
          </a:prstGeom>
          <a:noFill/>
        </p:spPr>
        <p:txBody>
          <a:bodyPr wrap="square" rtlCol="0">
            <a:spAutoFit/>
          </a:bodyPr>
          <a:lstStyle/>
          <a:p>
            <a:r>
              <a:rPr lang="sv-SE" sz="1600" i="1" dirty="0"/>
              <a:t>”Värdet av samverkan avgörs av beställningen (annonsen)” </a:t>
            </a:r>
            <a:r>
              <a:rPr lang="sv-SE" sz="1600" dirty="0"/>
              <a:t>(AU, Högskolan i Borås)</a:t>
            </a:r>
          </a:p>
          <a:p>
            <a:endParaRPr lang="sv-SE" dirty="0"/>
          </a:p>
        </p:txBody>
      </p:sp>
      <p:sp>
        <p:nvSpPr>
          <p:cNvPr id="4" name="textruta 3"/>
          <p:cNvSpPr txBox="1"/>
          <p:nvPr/>
        </p:nvSpPr>
        <p:spPr>
          <a:xfrm>
            <a:off x="1956459" y="5100857"/>
            <a:ext cx="3847213" cy="1231106"/>
          </a:xfrm>
          <a:prstGeom prst="rect">
            <a:avLst/>
          </a:prstGeom>
          <a:noFill/>
        </p:spPr>
        <p:txBody>
          <a:bodyPr wrap="square" rtlCol="0">
            <a:spAutoFit/>
          </a:bodyPr>
          <a:lstStyle/>
          <a:p>
            <a:r>
              <a:rPr lang="sv-SE" sz="1400" i="1" dirty="0"/>
              <a:t>”Alla prefekter borde utbildas i vad samverkansskicklighet är inför behovsinventering. Fakultetsnämnden behöver också utbildas inför att fastställa annons.” </a:t>
            </a:r>
            <a:r>
              <a:rPr lang="sv-SE" sz="1400" dirty="0"/>
              <a:t>(LFN S, SLU)</a:t>
            </a:r>
          </a:p>
          <a:p>
            <a:endParaRPr lang="sv-SE" dirty="0"/>
          </a:p>
        </p:txBody>
      </p:sp>
      <p:sp>
        <p:nvSpPr>
          <p:cNvPr id="11" name="textruta 10"/>
          <p:cNvSpPr txBox="1"/>
          <p:nvPr/>
        </p:nvSpPr>
        <p:spPr>
          <a:xfrm>
            <a:off x="6531429" y="2477725"/>
            <a:ext cx="3811979" cy="1107996"/>
          </a:xfrm>
          <a:prstGeom prst="rect">
            <a:avLst/>
          </a:prstGeom>
          <a:noFill/>
        </p:spPr>
        <p:txBody>
          <a:bodyPr wrap="square" rtlCol="0">
            <a:spAutoFit/>
          </a:bodyPr>
          <a:lstStyle/>
          <a:p>
            <a:r>
              <a:rPr lang="sv-SE" sz="1600" i="1" dirty="0">
                <a:solidFill>
                  <a:schemeClr val="bg1"/>
                </a:solidFill>
              </a:rPr>
              <a:t>”Ledamöter i </a:t>
            </a:r>
            <a:r>
              <a:rPr lang="sv-SE" sz="1600" i="1" dirty="0" err="1">
                <a:solidFill>
                  <a:schemeClr val="bg1"/>
                </a:solidFill>
              </a:rPr>
              <a:t>FoUN</a:t>
            </a:r>
            <a:r>
              <a:rPr lang="sv-SE" sz="1600" i="1" dirty="0">
                <a:solidFill>
                  <a:schemeClr val="bg1"/>
                </a:solidFill>
              </a:rPr>
              <a:t>, </a:t>
            </a:r>
            <a:r>
              <a:rPr lang="sv-SE" sz="1600" i="1" dirty="0" err="1">
                <a:solidFill>
                  <a:schemeClr val="bg1"/>
                </a:solidFill>
              </a:rPr>
              <a:t>FöNA</a:t>
            </a:r>
            <a:r>
              <a:rPr lang="sv-SE" sz="1600" i="1" dirty="0">
                <a:solidFill>
                  <a:schemeClr val="bg1"/>
                </a:solidFill>
              </a:rPr>
              <a:t> och ämnesråden behöver utbildning för att skriva </a:t>
            </a:r>
            <a:r>
              <a:rPr lang="sv-SE" sz="1600" i="1" dirty="0" smtClean="0">
                <a:solidFill>
                  <a:schemeClr val="bg1"/>
                </a:solidFill>
              </a:rPr>
              <a:t>krav-profiler </a:t>
            </a:r>
            <a:r>
              <a:rPr lang="sv-SE" sz="1600" i="1" dirty="0">
                <a:solidFill>
                  <a:schemeClr val="bg1"/>
                </a:solidFill>
              </a:rPr>
              <a:t>på nytt sätt.” </a:t>
            </a:r>
            <a:r>
              <a:rPr lang="sv-SE" sz="1600" dirty="0">
                <a:solidFill>
                  <a:schemeClr val="bg1"/>
                </a:solidFill>
              </a:rPr>
              <a:t>(Försvarshögskolan)</a:t>
            </a:r>
          </a:p>
          <a:p>
            <a:endParaRPr lang="sv-SE" dirty="0"/>
          </a:p>
        </p:txBody>
      </p:sp>
      <p:pic>
        <p:nvPicPr>
          <p:cNvPr id="12" name="Lju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71872034"/>
      </p:ext>
    </p:extLst>
  </p:cSld>
  <p:clrMapOvr>
    <a:masterClrMapping/>
  </p:clrMapOvr>
  <mc:AlternateContent xmlns:mc="http://schemas.openxmlformats.org/markup-compatibility/2006" xmlns:p14="http://schemas.microsoft.com/office/powerpoint/2010/main">
    <mc:Choice Requires="p14">
      <p:transition spd="slow" p14:dur="2000" advTm="27410"/>
    </mc:Choice>
    <mc:Fallback xmlns="">
      <p:transition spd="slow" advTm="2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graphicFrame>
        <p:nvGraphicFramePr>
          <p:cNvPr id="4" name="Platshållare för innehåll 3"/>
          <p:cNvGraphicFramePr>
            <a:graphicFrameLocks noGrp="1"/>
          </p:cNvGraphicFramePr>
          <p:nvPr>
            <p:ph idx="1"/>
            <p:extLst>
              <p:ext uri="{D42A27DB-BD31-4B8C-83A1-F6EECF244321}">
                <p14:modId xmlns:p14="http://schemas.microsoft.com/office/powerpoint/2010/main" val="77814373"/>
              </p:ext>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Lju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4645277"/>
      </p:ext>
    </p:extLst>
  </p:cSld>
  <p:clrMapOvr>
    <a:masterClrMapping/>
  </p:clrMapOvr>
  <mc:AlternateContent xmlns:mc="http://schemas.openxmlformats.org/markup-compatibility/2006" xmlns:p14="http://schemas.microsoft.com/office/powerpoint/2010/main">
    <mc:Choice Requires="p14">
      <p:transition spd="slow" p14:dur="2000" advTm="70558"/>
    </mc:Choice>
    <mc:Fallback xmlns="">
      <p:transition spd="slow" advTm="70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5"/>
          <a:stretch>
            <a:fillRect/>
          </a:stretch>
        </p:blipFill>
        <p:spPr>
          <a:xfrm>
            <a:off x="0" y="0"/>
            <a:ext cx="12192000" cy="7304948"/>
          </a:xfrm>
          <a:prstGeom prst="rect">
            <a:avLst/>
          </a:prstGeom>
        </p:spPr>
      </p:pic>
      <p:sp>
        <p:nvSpPr>
          <p:cNvPr id="2" name="Rubrik 1"/>
          <p:cNvSpPr>
            <a:spLocks noGrp="1"/>
          </p:cNvSpPr>
          <p:nvPr>
            <p:ph type="title"/>
          </p:nvPr>
        </p:nvSpPr>
        <p:spPr>
          <a:xfrm>
            <a:off x="831850" y="923157"/>
            <a:ext cx="10515600" cy="2852737"/>
          </a:xfrm>
        </p:spPr>
        <p:txBody>
          <a:bodyPr/>
          <a:lstStyle/>
          <a:p>
            <a:endParaRPr lang="sv-SE" dirty="0"/>
          </a:p>
        </p:txBody>
      </p:sp>
      <p:sp>
        <p:nvSpPr>
          <p:cNvPr id="3" name="Platshållare för text 2"/>
          <p:cNvSpPr>
            <a:spLocks noGrp="1"/>
          </p:cNvSpPr>
          <p:nvPr>
            <p:ph type="body" idx="1"/>
          </p:nvPr>
        </p:nvSpPr>
        <p:spPr/>
        <p:txBody>
          <a:bodyPr/>
          <a:lstStyle/>
          <a:p>
            <a:endParaRPr lang="sv-SE"/>
          </a:p>
        </p:txBody>
      </p:sp>
      <p:pic>
        <p:nvPicPr>
          <p:cNvPr id="7" name="Lju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43138311"/>
      </p:ext>
    </p:extLst>
  </p:cSld>
  <p:clrMapOvr>
    <a:masterClrMapping/>
  </p:clrMapOvr>
  <mc:AlternateContent xmlns:mc="http://schemas.openxmlformats.org/markup-compatibility/2006" xmlns:p14="http://schemas.microsoft.com/office/powerpoint/2010/main">
    <mc:Choice Requires="p14">
      <p:transition spd="slow" p14:dur="2000" advTm="34243"/>
    </mc:Choice>
    <mc:Fallback xmlns="">
      <p:transition spd="slow" advTm="3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latin typeface="Calibri" panose="020F0502020204030204" pitchFamily="34" charset="0"/>
                <a:ea typeface="Calibri" panose="020F0502020204030204" pitchFamily="34" charset="0"/>
              </a:rPr>
              <a:t>Verksamhetsplanering och </a:t>
            </a:r>
            <a:r>
              <a:rPr lang="sv-SE" dirty="0" smtClean="0">
                <a:latin typeface="Calibri" panose="020F0502020204030204" pitchFamily="34" charset="0"/>
                <a:ea typeface="Calibri" panose="020F0502020204030204" pitchFamily="34" charset="0"/>
              </a:rPr>
              <a:t>kompetensbehov</a:t>
            </a:r>
            <a:endParaRPr lang="sv-SE" dirty="0"/>
          </a:p>
        </p:txBody>
      </p:sp>
      <p:sp>
        <p:nvSpPr>
          <p:cNvPr id="3" name="Text Placeholder 2"/>
          <p:cNvSpPr>
            <a:spLocks noGrp="1"/>
          </p:cNvSpPr>
          <p:nvPr>
            <p:ph type="body" idx="1"/>
          </p:nvPr>
        </p:nvSpPr>
        <p:spPr/>
        <p:txBody>
          <a:bodyPr/>
          <a:lstStyle/>
          <a:p>
            <a:endParaRPr lang="sv-SE" dirty="0"/>
          </a:p>
        </p:txBody>
      </p:sp>
      <p:sp>
        <p:nvSpPr>
          <p:cNvPr id="6" name="Rectangle 5"/>
          <p:cNvSpPr/>
          <p:nvPr/>
        </p:nvSpPr>
        <p:spPr>
          <a:xfrm>
            <a:off x="7627684" y="1072"/>
            <a:ext cx="4564316" cy="6856928"/>
          </a:xfrm>
          <a:prstGeom prst="rect">
            <a:avLst/>
          </a:prstGeom>
          <a:solidFill>
            <a:srgbClr val="3FA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solidFill>
                  <a:schemeClr val="tx1"/>
                </a:solidFill>
              </a:rPr>
              <a:t>Rekommendation: </a:t>
            </a:r>
            <a:endParaRPr lang="sv-SE" sz="2000" b="1" dirty="0" smtClean="0">
              <a:solidFill>
                <a:schemeClr val="tx1"/>
              </a:solidFill>
            </a:endParaRPr>
          </a:p>
          <a:p>
            <a:pPr algn="ctr"/>
            <a:endParaRPr lang="sv-SE" sz="2000" dirty="0" smtClean="0">
              <a:solidFill>
                <a:schemeClr val="tx1"/>
              </a:solidFill>
            </a:endParaRPr>
          </a:p>
          <a:p>
            <a:pPr algn="ctr"/>
            <a:r>
              <a:rPr lang="sv-SE" sz="2000" i="1" dirty="0" smtClean="0">
                <a:solidFill>
                  <a:schemeClr val="tx1"/>
                </a:solidFill>
              </a:rPr>
              <a:t>Skapa </a:t>
            </a:r>
            <a:r>
              <a:rPr lang="sv-SE" sz="2000" i="1" dirty="0">
                <a:solidFill>
                  <a:schemeClr val="tx1"/>
                </a:solidFill>
              </a:rPr>
              <a:t>förutsättningar för att lyfta fram behovet av kompetens inom samverkansuppgiften i verksamhetsplaner eller strategier och tillhörande kompetensförsörjningsplaner på institutionsnivå eller motsvarande.</a:t>
            </a:r>
            <a:endParaRPr lang="sv-SE" sz="2000" dirty="0">
              <a:solidFill>
                <a:schemeClr val="tx1"/>
              </a:solidFill>
            </a:endParaRPr>
          </a:p>
          <a:p>
            <a:pPr algn="ctr"/>
            <a:endParaRPr lang="sv-SE" dirty="0"/>
          </a:p>
        </p:txBody>
      </p:sp>
      <p:pic>
        <p:nvPicPr>
          <p:cNvPr id="7" name="Lju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22282566"/>
      </p:ext>
    </p:extLst>
  </p:cSld>
  <p:clrMapOvr>
    <a:masterClrMapping/>
  </p:clrMapOvr>
  <mc:AlternateContent xmlns:mc="http://schemas.openxmlformats.org/markup-compatibility/2006" xmlns:p14="http://schemas.microsoft.com/office/powerpoint/2010/main">
    <mc:Choice Requires="p14">
      <p:transition spd="slow" p14:dur="2000" advTm="43147"/>
    </mc:Choice>
    <mc:Fallback xmlns="">
      <p:transition spd="slow" advTm="4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4800" dirty="0"/>
              <a:t>Anställningsprofil och </a:t>
            </a:r>
            <a:r>
              <a:rPr lang="sv-SE" sz="4800" dirty="0" smtClean="0"/>
              <a:t>annons</a:t>
            </a:r>
            <a:endParaRPr lang="sv-SE" sz="48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8635" y="4185609"/>
            <a:ext cx="2301404" cy="195430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1331" y="2594241"/>
            <a:ext cx="2947145" cy="137835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0191" y="2408916"/>
            <a:ext cx="3773969" cy="1325598"/>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1331" y="4648840"/>
            <a:ext cx="3982840" cy="1396680"/>
          </a:xfrm>
          <a:prstGeom prst="rect">
            <a:avLst/>
          </a:prstGeom>
        </p:spPr>
      </p:pic>
      <p:sp>
        <p:nvSpPr>
          <p:cNvPr id="7" name="textruta 6"/>
          <p:cNvSpPr txBox="1"/>
          <p:nvPr/>
        </p:nvSpPr>
        <p:spPr>
          <a:xfrm>
            <a:off x="6521824" y="2452422"/>
            <a:ext cx="3630705" cy="830997"/>
          </a:xfrm>
          <a:prstGeom prst="rect">
            <a:avLst/>
          </a:prstGeom>
          <a:noFill/>
        </p:spPr>
        <p:txBody>
          <a:bodyPr wrap="square" rtlCol="0">
            <a:spAutoFit/>
          </a:bodyPr>
          <a:lstStyle/>
          <a:p>
            <a:r>
              <a:rPr lang="sv-SE" sz="1600" i="1" dirty="0" smtClean="0">
                <a:solidFill>
                  <a:schemeClr val="bg1"/>
                </a:solidFill>
              </a:rPr>
              <a:t>”Det </a:t>
            </a:r>
            <a:r>
              <a:rPr lang="sv-SE" sz="1600" i="1" dirty="0">
                <a:solidFill>
                  <a:schemeClr val="bg1"/>
                </a:solidFill>
              </a:rPr>
              <a:t>behövs handläggningsbeskrivningar, intervjuguider, </a:t>
            </a:r>
            <a:r>
              <a:rPr lang="sv-SE" sz="1600" i="1" dirty="0" smtClean="0">
                <a:solidFill>
                  <a:schemeClr val="bg1"/>
                </a:solidFill>
              </a:rPr>
              <a:t>annonsmallar” </a:t>
            </a:r>
            <a:r>
              <a:rPr lang="sv-SE" sz="1600" i="1" dirty="0">
                <a:solidFill>
                  <a:schemeClr val="bg1"/>
                </a:solidFill>
              </a:rPr>
              <a:t>(HR, Karlstads universitet</a:t>
            </a:r>
            <a:r>
              <a:rPr lang="sv-SE" sz="1600" i="1" dirty="0" smtClean="0">
                <a:solidFill>
                  <a:schemeClr val="bg1"/>
                </a:solidFill>
              </a:rPr>
              <a:t>)</a:t>
            </a:r>
            <a:endParaRPr lang="sv-SE" sz="1600" dirty="0">
              <a:solidFill>
                <a:schemeClr val="bg1"/>
              </a:solidFill>
            </a:endParaRPr>
          </a:p>
        </p:txBody>
      </p:sp>
      <p:sp>
        <p:nvSpPr>
          <p:cNvPr id="8" name="textruta 7"/>
          <p:cNvSpPr txBox="1"/>
          <p:nvPr/>
        </p:nvSpPr>
        <p:spPr>
          <a:xfrm>
            <a:off x="7754587" y="4452742"/>
            <a:ext cx="1579418" cy="1569660"/>
          </a:xfrm>
          <a:prstGeom prst="rect">
            <a:avLst/>
          </a:prstGeom>
          <a:noFill/>
        </p:spPr>
        <p:txBody>
          <a:bodyPr wrap="square" rtlCol="0">
            <a:spAutoFit/>
          </a:bodyPr>
          <a:lstStyle/>
          <a:p>
            <a:r>
              <a:rPr lang="sv-SE" sz="1600" i="1" dirty="0" smtClean="0"/>
              <a:t>”Det </a:t>
            </a:r>
            <a:r>
              <a:rPr lang="sv-SE" sz="1600" i="1" dirty="0"/>
              <a:t>saknas instruktioner till sakkunniga. Det är annonsen som är </a:t>
            </a:r>
            <a:r>
              <a:rPr lang="sv-SE" sz="1600" i="1" dirty="0" smtClean="0"/>
              <a:t>nyckeln” </a:t>
            </a:r>
            <a:r>
              <a:rPr lang="sv-SE" sz="1600" i="1" dirty="0"/>
              <a:t>(LFN S, SLU) </a:t>
            </a:r>
            <a:endParaRPr lang="sv-SE" sz="1600" dirty="0"/>
          </a:p>
        </p:txBody>
      </p:sp>
      <p:sp>
        <p:nvSpPr>
          <p:cNvPr id="9" name="textruta 8"/>
          <p:cNvSpPr txBox="1"/>
          <p:nvPr/>
        </p:nvSpPr>
        <p:spPr>
          <a:xfrm>
            <a:off x="1805050" y="5079924"/>
            <a:ext cx="3799122" cy="1231106"/>
          </a:xfrm>
          <a:prstGeom prst="rect">
            <a:avLst/>
          </a:prstGeom>
          <a:noFill/>
        </p:spPr>
        <p:txBody>
          <a:bodyPr wrap="square" rtlCol="0">
            <a:spAutoFit/>
          </a:bodyPr>
          <a:lstStyle/>
          <a:p>
            <a:r>
              <a:rPr lang="sv-SE" sz="1400" i="1" dirty="0"/>
              <a:t>”Det är svårt med mallar och riktlinjer eftersom samverkan ser olika ut </a:t>
            </a:r>
            <a:r>
              <a:rPr lang="sv-SE" sz="1400" i="1" dirty="0" smtClean="0"/>
              <a:t>p.g.a. utlysning/anställning/disciplin” </a:t>
            </a:r>
            <a:r>
              <a:rPr lang="sv-SE" sz="1400" dirty="0"/>
              <a:t>(rekryteringskommitté hum, Södertörn)</a:t>
            </a:r>
          </a:p>
          <a:p>
            <a:endParaRPr lang="sv-SE" dirty="0"/>
          </a:p>
        </p:txBody>
      </p:sp>
      <p:pic>
        <p:nvPicPr>
          <p:cNvPr id="11" name="Lju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74116719"/>
      </p:ext>
    </p:extLst>
  </p:cSld>
  <p:clrMapOvr>
    <a:masterClrMapping/>
  </p:clrMapOvr>
  <mc:AlternateContent xmlns:mc="http://schemas.openxmlformats.org/markup-compatibility/2006" xmlns:p14="http://schemas.microsoft.com/office/powerpoint/2010/main">
    <mc:Choice Requires="p14">
      <p:transition spd="slow" p14:dur="2000" advTm="42907"/>
    </mc:Choice>
    <mc:Fallback xmlns="">
      <p:transition spd="slow" advTm="42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graphicFrame>
        <p:nvGraphicFramePr>
          <p:cNvPr id="4" name="Platshållare för innehåll 3"/>
          <p:cNvGraphicFramePr>
            <a:graphicFrameLocks noGrp="1"/>
          </p:cNvGraphicFramePr>
          <p:nvPr>
            <p:ph idx="1"/>
            <p:extLst>
              <p:ext uri="{D42A27DB-BD31-4B8C-83A1-F6EECF244321}">
                <p14:modId xmlns:p14="http://schemas.microsoft.com/office/powerpoint/2010/main" val="1951031594"/>
              </p:ext>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Lju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27206078"/>
      </p:ext>
    </p:extLst>
  </p:cSld>
  <p:clrMapOvr>
    <a:masterClrMapping/>
  </p:clrMapOvr>
  <mc:AlternateContent xmlns:mc="http://schemas.openxmlformats.org/markup-compatibility/2006" xmlns:p14="http://schemas.microsoft.com/office/powerpoint/2010/main">
    <mc:Choice Requires="p14">
      <p:transition spd="slow" p14:dur="2000" advTm="65564"/>
    </mc:Choice>
    <mc:Fallback xmlns="">
      <p:transition spd="slow" advTm="65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1850" y="923157"/>
            <a:ext cx="10515600" cy="727513"/>
          </a:xfrm>
        </p:spPr>
        <p:txBody>
          <a:bodyPr>
            <a:normAutofit fontScale="90000"/>
          </a:bodyPr>
          <a:lstStyle/>
          <a:p>
            <a:r>
              <a:rPr lang="sv-SE" dirty="0" smtClean="0"/>
              <a:t>Annonsen</a:t>
            </a:r>
            <a:endParaRPr lang="sv-SE" dirty="0"/>
          </a:p>
        </p:txBody>
      </p:sp>
      <p:sp>
        <p:nvSpPr>
          <p:cNvPr id="3" name="Platshållare för text 2"/>
          <p:cNvSpPr>
            <a:spLocks noGrp="1"/>
          </p:cNvSpPr>
          <p:nvPr>
            <p:ph type="body" idx="1"/>
          </p:nvPr>
        </p:nvSpPr>
        <p:spPr/>
        <p:txBody>
          <a:bodyPr/>
          <a:lstStyle/>
          <a:p>
            <a:endParaRPr lang="sv-SE"/>
          </a:p>
        </p:txBody>
      </p:sp>
      <p:pic>
        <p:nvPicPr>
          <p:cNvPr id="4" name="Bildobjekt 3"/>
          <p:cNvPicPr>
            <a:picLocks noChangeAspect="1"/>
          </p:cNvPicPr>
          <p:nvPr/>
        </p:nvPicPr>
        <p:blipFill>
          <a:blip r:embed="rId5"/>
          <a:stretch>
            <a:fillRect/>
          </a:stretch>
        </p:blipFill>
        <p:spPr>
          <a:xfrm>
            <a:off x="386601" y="1755206"/>
            <a:ext cx="11418798" cy="5102794"/>
          </a:xfrm>
          <a:prstGeom prst="rect">
            <a:avLst/>
          </a:prstGeom>
        </p:spPr>
      </p:pic>
      <p:pic>
        <p:nvPicPr>
          <p:cNvPr id="6" name="Lju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06626679"/>
      </p:ext>
    </p:extLst>
  </p:cSld>
  <p:clrMapOvr>
    <a:masterClrMapping/>
  </p:clrMapOvr>
  <mc:AlternateContent xmlns:mc="http://schemas.openxmlformats.org/markup-compatibility/2006" xmlns:p14="http://schemas.microsoft.com/office/powerpoint/2010/main">
    <mc:Choice Requires="p14">
      <p:transition spd="slow" p14:dur="2000" advTm="61228"/>
    </mc:Choice>
    <mc:Fallback xmlns="">
      <p:transition spd="slow" advTm="6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tema">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4998</TotalTime>
  <Words>1438</Words>
  <Application>Microsoft Office PowerPoint</Application>
  <PresentationFormat>Bredbild</PresentationFormat>
  <Paragraphs>165</Paragraphs>
  <Slides>15</Slides>
  <Notes>15</Notes>
  <HiddenSlides>0</HiddenSlides>
  <MMClips>15</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15</vt:i4>
      </vt:variant>
    </vt:vector>
  </HeadingPairs>
  <TitlesOfParts>
    <vt:vector size="22" baseType="lpstr">
      <vt:lpstr>Arial</vt:lpstr>
      <vt:lpstr>Calibri</vt:lpstr>
      <vt:lpstr>Calibri Light</vt:lpstr>
      <vt:lpstr>Times New Roman</vt:lpstr>
      <vt:lpstr>Office-tema</vt:lpstr>
      <vt:lpstr>Custom Design</vt:lpstr>
      <vt:lpstr>1_Office-tema</vt:lpstr>
      <vt:lpstr>Förberedelsesteget</vt:lpstr>
      <vt:lpstr>PowerPoint-presentation</vt:lpstr>
      <vt:lpstr>Verksamhetsplanering och kompetensbehov</vt:lpstr>
      <vt:lpstr>PowerPoint-presentation</vt:lpstr>
      <vt:lpstr>PowerPoint-presentation</vt:lpstr>
      <vt:lpstr>Verksamhetsplanering och kompetensbehov</vt:lpstr>
      <vt:lpstr>Anställningsprofil och annons</vt:lpstr>
      <vt:lpstr>PowerPoint-presentation</vt:lpstr>
      <vt:lpstr>Annonsen</vt:lpstr>
      <vt:lpstr>Annonsen</vt:lpstr>
      <vt:lpstr>Annonsen</vt:lpstr>
      <vt:lpstr>Anställningsprofil och annons</vt:lpstr>
      <vt:lpstr>Befordran och rekrytering</vt:lpstr>
      <vt:lpstr>Förberedelser inför rekrytering och befordran</vt:lpstr>
      <vt:lpstr>Tack!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Magnus Wallmark;Marc Hermansson</dc:creator>
  <cp:lastModifiedBy>Helena Nordström Källström</cp:lastModifiedBy>
  <cp:revision>125</cp:revision>
  <cp:lastPrinted>2020-11-06T07:40:28Z</cp:lastPrinted>
  <dcterms:created xsi:type="dcterms:W3CDTF">2018-11-19T12:18:31Z</dcterms:created>
  <dcterms:modified xsi:type="dcterms:W3CDTF">2020-11-06T13:58:32Z</dcterms:modified>
</cp:coreProperties>
</file>