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8" r:id="rId2"/>
    <p:sldMasterId id="2147483681" r:id="rId3"/>
    <p:sldMasterId id="2147483688" r:id="rId4"/>
    <p:sldMasterId id="2147483702" r:id="rId5"/>
  </p:sldMasterIdLst>
  <p:sldIdLst>
    <p:sldId id="256" r:id="rId6"/>
    <p:sldId id="258" r:id="rId7"/>
    <p:sldId id="257" r:id="rId8"/>
    <p:sldId id="25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2A6"/>
    <a:srgbClr val="476D88"/>
    <a:srgbClr val="152938"/>
    <a:srgbClr val="486E89"/>
    <a:srgbClr val="6EA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2" autoAdjust="0"/>
    <p:restoredTop sz="94645" autoAdjust="0"/>
  </p:normalViewPr>
  <p:slideViewPr>
    <p:cSldViewPr snapToGrid="0">
      <p:cViewPr varScale="1">
        <p:scale>
          <a:sx n="87" d="100"/>
          <a:sy n="87" d="100"/>
        </p:scale>
        <p:origin x="94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0">
            <a:extLst>
              <a:ext uri="{FF2B5EF4-FFF2-40B4-BE49-F238E27FC236}">
                <a16:creationId xmlns:a16="http://schemas.microsoft.com/office/drawing/2014/main" id="{A535A65A-8623-775B-9AE8-0DE0AE9AA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ACBA2108-8830-9225-902D-0C8C9F2CAB3B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84448E-A992-D654-FDD7-5007D7B35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08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person, klädsel, Officiell, säkerhet&#10;&#10;Automatiskt genererad beskrivning">
            <a:extLst>
              <a:ext uri="{FF2B5EF4-FFF2-40B4-BE49-F238E27FC236}">
                <a16:creationId xmlns:a16="http://schemas.microsoft.com/office/drawing/2014/main" id="{1744FD93-BFB8-C59B-5DD7-89D134B32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4" y="-1259114"/>
            <a:ext cx="12430538" cy="8282924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517E07-622A-14AB-2CF7-FEC4ED8E1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fordon, Landfordon, klädsel, person&#10;&#10;Automatiskt genererad beskrivning">
            <a:extLst>
              <a:ext uri="{FF2B5EF4-FFF2-40B4-BE49-F238E27FC236}">
                <a16:creationId xmlns:a16="http://schemas.microsoft.com/office/drawing/2014/main" id="{01DB6596-00BB-8557-75B0-5E73ACFB1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155"/>
            <a:ext cx="12192000" cy="7779542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1DCEA0-2229-D4AA-268D-A76AB7F70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person, byggnad, gräs&#10;&#10;Automatiskt genererad beskrivning">
            <a:extLst>
              <a:ext uri="{FF2B5EF4-FFF2-40B4-BE49-F238E27FC236}">
                <a16:creationId xmlns:a16="http://schemas.microsoft.com/office/drawing/2014/main" id="{3B2CD6D9-89C8-1726-1CC0-1E4861A6F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416AB0-D192-60C1-9123-8A17A23EA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9BD9B-1939-FAFC-C8DF-63FE45AE8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3FE9A5C-0BA5-AD55-C653-AF110B70BA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A6A9D3-E589-76B5-33F6-ECC28D6C2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1171958" y="5781487"/>
            <a:ext cx="917434" cy="853613"/>
          </a:xfrm>
          <a:prstGeom prst="rect">
            <a:avLst/>
          </a:prstGeom>
        </p:spPr>
      </p:pic>
      <p:pic>
        <p:nvPicPr>
          <p:cNvPr id="3" name="Bildobjekt 2" descr="En bild som visar rymden, cirkel, svart&#10;&#10;Automatiskt genererad beskrivning">
            <a:extLst>
              <a:ext uri="{FF2B5EF4-FFF2-40B4-BE49-F238E27FC236}">
                <a16:creationId xmlns:a16="http://schemas.microsoft.com/office/drawing/2014/main" id="{2B36AC89-7122-5F49-5E40-17527F12E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7DF8EFB-7376-9183-4A22-8078339DB5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F0545-E5D6-B186-0CA5-4ED34A34A330}"/>
              </a:ext>
            </a:extLst>
          </p:cNvPr>
          <p:cNvSpPr txBox="1">
            <a:spLocks/>
          </p:cNvSpPr>
          <p:nvPr userDrawn="1"/>
        </p:nvSpPr>
        <p:spPr>
          <a:xfrm>
            <a:off x="813147" y="2919663"/>
            <a:ext cx="1056570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5020989-FB84-5970-CED0-5CF8044E1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4DA8382-5830-DABC-D0EE-080BFD44AC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BDE38A-CEC2-8997-CFEF-705EF4E75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1171958" y="5781487"/>
            <a:ext cx="917434" cy="853613"/>
          </a:xfrm>
          <a:prstGeom prst="rect">
            <a:avLst/>
          </a:prstGeom>
        </p:spPr>
      </p:pic>
      <p:pic>
        <p:nvPicPr>
          <p:cNvPr id="3" name="Bildobjekt 2" descr="En bild som visar rymden, cirkel, svart&#10;&#10;Automatiskt genererad beskrivning">
            <a:extLst>
              <a:ext uri="{FF2B5EF4-FFF2-40B4-BE49-F238E27FC236}">
                <a16:creationId xmlns:a16="http://schemas.microsoft.com/office/drawing/2014/main" id="{BAC5201D-F292-2215-6DCE-5D46021843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FF8FD61-51DE-8C57-72DF-A89155E4DE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F661D7AE-05EB-BC4E-B3DC-7F4CBAE2E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2504" y="739832"/>
            <a:ext cx="684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A92F1925-D103-3276-D23F-1641A69C43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37888" cy="6858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63F12E0-7BD9-2001-5095-51FDAD2D4D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2504" y="2552403"/>
            <a:ext cx="684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 </a:t>
            </a:r>
          </a:p>
        </p:txBody>
      </p:sp>
      <p:pic>
        <p:nvPicPr>
          <p:cNvPr id="4" name="Bildobjekt 3" descr="En bild som visar rymden, cirkel, svart&#10;&#10;Automatiskt genererad beskrivning">
            <a:extLst>
              <a:ext uri="{FF2B5EF4-FFF2-40B4-BE49-F238E27FC236}">
                <a16:creationId xmlns:a16="http://schemas.microsoft.com/office/drawing/2014/main" id="{CDFAE97F-1B51-E651-6C9B-7D0898535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4CAD111-568F-1AB8-AEE7-844BD804C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 med logga i höger hö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CD46C2-81FC-B0CD-9294-9BCA9107E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1171958" y="5781487"/>
            <a:ext cx="917434" cy="853613"/>
          </a:xfrm>
          <a:prstGeom prst="rect">
            <a:avLst/>
          </a:prstGeom>
        </p:spPr>
      </p:pic>
      <p:pic>
        <p:nvPicPr>
          <p:cNvPr id="3" name="Bildobjekt 2" descr="En bild som visar rymden, cirkel, svart&#10;&#10;Automatiskt genererad beskrivning">
            <a:extLst>
              <a:ext uri="{FF2B5EF4-FFF2-40B4-BE49-F238E27FC236}">
                <a16:creationId xmlns:a16="http://schemas.microsoft.com/office/drawing/2014/main" id="{20405BBC-AC77-15EC-67DA-2C6DCB40F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963822B-30B2-2867-EF4F-6AC11E0044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0">
            <a:extLst>
              <a:ext uri="{FF2B5EF4-FFF2-40B4-BE49-F238E27FC236}">
                <a16:creationId xmlns:a16="http://schemas.microsoft.com/office/drawing/2014/main" id="{A535A65A-8623-775B-9AE8-0DE0AE9AA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ACBA2108-8830-9225-902D-0C8C9F2CAB3B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84448E-A992-D654-FDD7-5007D7B35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69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person, klädsel, Officiell, säkerhet&#10;&#10;Automatiskt genererad beskrivning">
            <a:extLst>
              <a:ext uri="{FF2B5EF4-FFF2-40B4-BE49-F238E27FC236}">
                <a16:creationId xmlns:a16="http://schemas.microsoft.com/office/drawing/2014/main" id="{69ED52F5-7C3E-FBC4-421A-3E793BD7F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4" y="-1259114"/>
            <a:ext cx="12430538" cy="8282924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517E07-622A-14AB-2CF7-FEC4ED8E1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fordon, Landfordon, klädsel, person&#10;&#10;Automatiskt genererad beskrivning">
            <a:extLst>
              <a:ext uri="{FF2B5EF4-FFF2-40B4-BE49-F238E27FC236}">
                <a16:creationId xmlns:a16="http://schemas.microsoft.com/office/drawing/2014/main" id="{89B9282D-08B3-656B-A369-E387904FF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155"/>
            <a:ext cx="12192000" cy="7779542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1DCEA0-2229-D4AA-268D-A76AB7F70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klädsel, Officiell, säkerhet&#10;&#10;Automatiskt genererad beskrivning">
            <a:extLst>
              <a:ext uri="{FF2B5EF4-FFF2-40B4-BE49-F238E27FC236}">
                <a16:creationId xmlns:a16="http://schemas.microsoft.com/office/drawing/2014/main" id="{DCCF524F-76CB-E04E-1D7B-A206477DE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4" y="-1259114"/>
            <a:ext cx="12430538" cy="8282924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517E07-622A-14AB-2CF7-FEC4ED8E1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person, byggnad, gräs&#10;&#10;Automatiskt genererad beskrivning">
            <a:extLst>
              <a:ext uri="{FF2B5EF4-FFF2-40B4-BE49-F238E27FC236}">
                <a16:creationId xmlns:a16="http://schemas.microsoft.com/office/drawing/2014/main" id="{3046F743-1B52-8D59-E8CE-F5CB7049C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416AB0-D192-60C1-9123-8A17A23EA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9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9BD9B-1939-FAFC-C8DF-63FE45AE8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3FE9A5C-0BA5-AD55-C653-AF110B70BA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A6A9D3-E589-76B5-33F6-ECC28D6C2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1171958" y="5781487"/>
            <a:ext cx="917434" cy="853613"/>
          </a:xfrm>
          <a:prstGeom prst="rect">
            <a:avLst/>
          </a:prstGeom>
        </p:spPr>
      </p:pic>
      <p:pic>
        <p:nvPicPr>
          <p:cNvPr id="16" name="Bildobjekt 15" descr="En bild som visar text, emblem, symbol, krona&#10;&#10;Automatiskt genererad beskrivning">
            <a:extLst>
              <a:ext uri="{FF2B5EF4-FFF2-40B4-BE49-F238E27FC236}">
                <a16:creationId xmlns:a16="http://schemas.microsoft.com/office/drawing/2014/main" id="{144141DF-A466-FB19-63D0-1FE527E26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00" y="5857200"/>
            <a:ext cx="841209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5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F0545-E5D6-B186-0CA5-4ED34A34A330}"/>
              </a:ext>
            </a:extLst>
          </p:cNvPr>
          <p:cNvSpPr txBox="1">
            <a:spLocks/>
          </p:cNvSpPr>
          <p:nvPr userDrawn="1"/>
        </p:nvSpPr>
        <p:spPr>
          <a:xfrm>
            <a:off x="813147" y="2919663"/>
            <a:ext cx="1056570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5020989-FB84-5970-CED0-5CF8044E1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4DA8382-5830-DABC-D0EE-080BFD44AC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BDE38A-CEC2-8997-CFEF-705EF4E75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1171958" y="5781487"/>
            <a:ext cx="917434" cy="853613"/>
          </a:xfrm>
          <a:prstGeom prst="rect">
            <a:avLst/>
          </a:prstGeom>
        </p:spPr>
      </p:pic>
      <p:pic>
        <p:nvPicPr>
          <p:cNvPr id="14" name="Bildobjekt 13" descr="En bild som visar text, emblem, symbol, krona&#10;&#10;Automatiskt genererad beskrivning">
            <a:extLst>
              <a:ext uri="{FF2B5EF4-FFF2-40B4-BE49-F238E27FC236}">
                <a16:creationId xmlns:a16="http://schemas.microsoft.com/office/drawing/2014/main" id="{A16A1053-D10D-A6C3-2A7A-8457BE559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00" y="5857200"/>
            <a:ext cx="841209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F661D7AE-05EB-BC4E-B3DC-7F4CBAE2E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2504" y="739832"/>
            <a:ext cx="684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A92F1925-D103-3276-D23F-1641A69C43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37888" cy="6858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63F12E0-7BD9-2001-5095-51FDAD2D4D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2504" y="2552403"/>
            <a:ext cx="684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 </a:t>
            </a:r>
          </a:p>
        </p:txBody>
      </p:sp>
      <p:pic>
        <p:nvPicPr>
          <p:cNvPr id="3" name="Bildobjekt 2" descr="En bild som visar text, emblem, symbol, krona&#10;&#10;Automatiskt genererad beskrivning">
            <a:extLst>
              <a:ext uri="{FF2B5EF4-FFF2-40B4-BE49-F238E27FC236}">
                <a16:creationId xmlns:a16="http://schemas.microsoft.com/office/drawing/2014/main" id="{DBD17B56-6A5E-18E8-7EEF-7E149CEC1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00" y="5857200"/>
            <a:ext cx="841209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 med logga i höger hö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CD46C2-81FC-B0CD-9294-9BCA9107E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1171958" y="5781487"/>
            <a:ext cx="917434" cy="853613"/>
          </a:xfrm>
          <a:prstGeom prst="rect">
            <a:avLst/>
          </a:prstGeom>
        </p:spPr>
      </p:pic>
      <p:pic>
        <p:nvPicPr>
          <p:cNvPr id="9" name="Bildobjekt 8" descr="En bild som visar text, emblem, symbol, krona&#10;&#10;Automatiskt genererad beskrivning">
            <a:extLst>
              <a:ext uri="{FF2B5EF4-FFF2-40B4-BE49-F238E27FC236}">
                <a16:creationId xmlns:a16="http://schemas.microsoft.com/office/drawing/2014/main" id="{BEF8C4D2-F81E-8BE9-D70D-8B9F8F788A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00" y="5857200"/>
            <a:ext cx="841209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6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0">
            <a:extLst>
              <a:ext uri="{FF2B5EF4-FFF2-40B4-BE49-F238E27FC236}">
                <a16:creationId xmlns:a16="http://schemas.microsoft.com/office/drawing/2014/main" id="{A535A65A-8623-775B-9AE8-0DE0AE9AA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ACBA2108-8830-9225-902D-0C8C9F2CAB3B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84448E-A992-D654-FDD7-5007D7B35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779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person, klädsel, Officiell, säkerhet&#10;&#10;Automatiskt genererad beskrivning">
            <a:extLst>
              <a:ext uri="{FF2B5EF4-FFF2-40B4-BE49-F238E27FC236}">
                <a16:creationId xmlns:a16="http://schemas.microsoft.com/office/drawing/2014/main" id="{3F7A253A-C67C-7690-FEAC-ECF0958DD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4" y="-1259114"/>
            <a:ext cx="12430538" cy="8282924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517E07-622A-14AB-2CF7-FEC4ED8E1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fordon, Landfordon, klädsel, person&#10;&#10;Automatiskt genererad beskrivning">
            <a:extLst>
              <a:ext uri="{FF2B5EF4-FFF2-40B4-BE49-F238E27FC236}">
                <a16:creationId xmlns:a16="http://schemas.microsoft.com/office/drawing/2014/main" id="{A45FA56E-CE2D-8E53-8E0F-F5FAFF368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155"/>
            <a:ext cx="12192000" cy="7779542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1DCEA0-2229-D4AA-268D-A76AB7F70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person, byggnad, gräs&#10;&#10;Automatiskt genererad beskrivning">
            <a:extLst>
              <a:ext uri="{FF2B5EF4-FFF2-40B4-BE49-F238E27FC236}">
                <a16:creationId xmlns:a16="http://schemas.microsoft.com/office/drawing/2014/main" id="{463BE3E2-093D-F5E4-CD86-8B365206F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416AB0-D192-60C1-9123-8A17A23EA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67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bg>
      <p:bgPr>
        <a:solidFill>
          <a:srgbClr val="476D88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9BD9B-1939-FAFC-C8DF-63FE45AE8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3FE9A5C-0BA5-AD55-C653-AF110B70BA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13" name="Bildobjekt 12" descr="En bild som visar cirkel, måne&#10;&#10;Automatiskt genererad beskrivning">
            <a:extLst>
              <a:ext uri="{FF2B5EF4-FFF2-40B4-BE49-F238E27FC236}">
                <a16:creationId xmlns:a16="http://schemas.microsoft.com/office/drawing/2014/main" id="{FE583072-B763-7D22-BE94-22B01B8B8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D238DE6-57AE-B2CF-5BE9-205D03D0B0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fordon, Landfordon, klädsel, person&#10;&#10;Automatiskt genererad beskrivning">
            <a:extLst>
              <a:ext uri="{FF2B5EF4-FFF2-40B4-BE49-F238E27FC236}">
                <a16:creationId xmlns:a16="http://schemas.microsoft.com/office/drawing/2014/main" id="{3C798DBF-74CB-4268-159C-27D42424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155"/>
            <a:ext cx="12192000" cy="7779542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1DCEA0-2229-D4AA-268D-A76AB7F70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4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rödtext">
    <p:bg>
      <p:bgPr>
        <a:solidFill>
          <a:srgbClr val="7592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F0545-E5D6-B186-0CA5-4ED34A34A330}"/>
              </a:ext>
            </a:extLst>
          </p:cNvPr>
          <p:cNvSpPr txBox="1">
            <a:spLocks/>
          </p:cNvSpPr>
          <p:nvPr userDrawn="1"/>
        </p:nvSpPr>
        <p:spPr>
          <a:xfrm>
            <a:off x="813147" y="2919663"/>
            <a:ext cx="1056570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5020989-FB84-5970-CED0-5CF8044E1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999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4DA8382-5830-DABC-D0EE-080BFD44AC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999" y="2520000"/>
            <a:ext cx="1116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pic>
        <p:nvPicPr>
          <p:cNvPr id="11" name="Bildobjekt 10" descr="En bild som visar cirkel, måne&#10;&#10;Automatiskt genererad beskrivning">
            <a:extLst>
              <a:ext uri="{FF2B5EF4-FFF2-40B4-BE49-F238E27FC236}">
                <a16:creationId xmlns:a16="http://schemas.microsoft.com/office/drawing/2014/main" id="{F2AE6477-6F68-9499-ECCE-F8600E8E7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D2FDB2E-661A-33B3-B6AC-751C29C52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3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bild">
    <p:bg>
      <p:bgPr>
        <a:solidFill>
          <a:srgbClr val="7592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F661D7AE-05EB-BC4E-B3DC-7F4CBAE2E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2504" y="739832"/>
            <a:ext cx="684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A92F1925-D103-3276-D23F-1641A69C43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37888" cy="6858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63F12E0-7BD9-2001-5095-51FDAD2D4D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2504" y="2552403"/>
            <a:ext cx="684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 </a:t>
            </a:r>
          </a:p>
        </p:txBody>
      </p:sp>
      <p:pic>
        <p:nvPicPr>
          <p:cNvPr id="3" name="Bildobjekt 2" descr="En bild som visar cirkel, måne&#10;&#10;Automatiskt genererad beskrivning">
            <a:extLst>
              <a:ext uri="{FF2B5EF4-FFF2-40B4-BE49-F238E27FC236}">
                <a16:creationId xmlns:a16="http://schemas.microsoft.com/office/drawing/2014/main" id="{E4165648-F023-44B5-B1E0-766A20D95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6EE04B-9A19-61B1-D93C-F6BB697A72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1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 med logga i höger hörn">
    <p:bg>
      <p:bgPr>
        <a:solidFill>
          <a:srgbClr val="476D88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pic>
        <p:nvPicPr>
          <p:cNvPr id="9" name="Bildobjekt 8" descr="En bild som visar cirkel, måne&#10;&#10;Automatiskt genererad beskrivning">
            <a:extLst>
              <a:ext uri="{FF2B5EF4-FFF2-40B4-BE49-F238E27FC236}">
                <a16:creationId xmlns:a16="http://schemas.microsoft.com/office/drawing/2014/main" id="{B266C80B-9EC1-E99C-A1A7-EC28A65B5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65" y="5346065"/>
            <a:ext cx="1511935" cy="151193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989A9AE-06B8-458F-977A-89F77C0E1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0">
            <a:extLst>
              <a:ext uri="{FF2B5EF4-FFF2-40B4-BE49-F238E27FC236}">
                <a16:creationId xmlns:a16="http://schemas.microsoft.com/office/drawing/2014/main" id="{A535A65A-8623-775B-9AE8-0DE0AE9AA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ACBA2108-8830-9225-902D-0C8C9F2CAB3B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84448E-A992-D654-FDD7-5007D7B35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42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person, klädsel, Officiell, säkerhet&#10;&#10;Automatiskt genererad beskrivning">
            <a:extLst>
              <a:ext uri="{FF2B5EF4-FFF2-40B4-BE49-F238E27FC236}">
                <a16:creationId xmlns:a16="http://schemas.microsoft.com/office/drawing/2014/main" id="{5A0A3D6B-C8F9-D766-BC82-A5E7DAD60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4" y="-1259114"/>
            <a:ext cx="12430538" cy="8282924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517E07-622A-14AB-2CF7-FEC4ED8E1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51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fordon, Landfordon, klädsel, person&#10;&#10;Automatiskt genererad beskrivning">
            <a:extLst>
              <a:ext uri="{FF2B5EF4-FFF2-40B4-BE49-F238E27FC236}">
                <a16:creationId xmlns:a16="http://schemas.microsoft.com/office/drawing/2014/main" id="{9D4C9FFA-741B-CC4A-97AB-44F24D3FE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155"/>
            <a:ext cx="12192000" cy="7779542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1DCEA0-2229-D4AA-268D-A76AB7F70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0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person, byggnad, gräs&#10;&#10;Automatiskt genererad beskrivning">
            <a:extLst>
              <a:ext uri="{FF2B5EF4-FFF2-40B4-BE49-F238E27FC236}">
                <a16:creationId xmlns:a16="http://schemas.microsoft.com/office/drawing/2014/main" id="{872AE222-DC0D-0F1F-37D7-A7EFF3016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416AB0-D192-60C1-9123-8A17A23EA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57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9BD9B-1939-FAFC-C8DF-63FE45AE8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102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3FE9A5C-0BA5-AD55-C653-AF110B70BA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102" y="2520000"/>
            <a:ext cx="11160000" cy="32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F8306FB-7A41-D049-14E0-6256F08AB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25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rödtex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F0545-E5D6-B186-0CA5-4ED34A34A330}"/>
              </a:ext>
            </a:extLst>
          </p:cNvPr>
          <p:cNvSpPr txBox="1">
            <a:spLocks/>
          </p:cNvSpPr>
          <p:nvPr userDrawn="1"/>
        </p:nvSpPr>
        <p:spPr>
          <a:xfrm>
            <a:off x="813147" y="2919663"/>
            <a:ext cx="1056570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5020989-FB84-5970-CED0-5CF8044E1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4DA8382-5830-DABC-D0EE-080BFD44AC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497EE2-0CC3-71F1-9255-0ACB73635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bild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F661D7AE-05EB-BC4E-B3DC-7F4CBAE2E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2504" y="739832"/>
            <a:ext cx="684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A92F1925-D103-3276-D23F-1641A69C43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37888" cy="6858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63F12E0-7BD9-2001-5095-51FDAD2D4D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2504" y="2552403"/>
            <a:ext cx="684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6EE04B-9A19-61B1-D93C-F6BB697A7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, byggnad, gräs&#10;&#10;Automatiskt genererad beskrivning">
            <a:extLst>
              <a:ext uri="{FF2B5EF4-FFF2-40B4-BE49-F238E27FC236}">
                <a16:creationId xmlns:a16="http://schemas.microsoft.com/office/drawing/2014/main" id="{860F4CFD-AA40-602B-2BF3-EB8FBA5C9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5471D428-DEC9-43C2-79EB-41C38CB498FA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BA2CC3AB-3EF4-AB6D-F67C-E67FD255DD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E5413510-8F5C-06A9-A689-AE52C9C31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416AB0-D192-60C1-9123-8A17A23EA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1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 med logga i höger hör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A412FE-D4AB-1868-CE17-0409B0FCF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bg>
      <p:bgPr>
        <a:solidFill>
          <a:srgbClr val="152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9BD9B-1939-FAFC-C8DF-63FE45AE8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3FE9A5C-0BA5-AD55-C653-AF110B70BA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A6BC95-3ECA-634A-9FD9-78CB8A370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rödtext">
    <p:bg>
      <p:bgPr>
        <a:solidFill>
          <a:srgbClr val="152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F0545-E5D6-B186-0CA5-4ED34A34A330}"/>
              </a:ext>
            </a:extLst>
          </p:cNvPr>
          <p:cNvSpPr txBox="1">
            <a:spLocks/>
          </p:cNvSpPr>
          <p:nvPr userDrawn="1"/>
        </p:nvSpPr>
        <p:spPr>
          <a:xfrm>
            <a:off x="813147" y="2919663"/>
            <a:ext cx="1056570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5020989-FB84-5970-CED0-5CF8044E1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720000"/>
            <a:ext cx="1116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4DA8382-5830-DABC-D0EE-080BFD44AC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00" y="2520000"/>
            <a:ext cx="11160000" cy="323818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86BB39-1B85-518A-837B-CDF9F05DE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7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bild">
    <p:bg>
      <p:bgPr>
        <a:solidFill>
          <a:srgbClr val="152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F661D7AE-05EB-BC4E-B3DC-7F4CBAE2E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2504" y="739832"/>
            <a:ext cx="6840000" cy="1440000"/>
          </a:xfrm>
        </p:spPr>
        <p:txBody>
          <a:bodyPr anchor="ctr" anchorCtr="0">
            <a:normAutofit/>
          </a:bodyPr>
          <a:lstStyle>
            <a:lvl1pPr algn="l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A92F1925-D103-3276-D23F-1641A69C43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37888" cy="6858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63F12E0-7BD9-2001-5095-51FDAD2D4D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2504" y="2552403"/>
            <a:ext cx="6840000" cy="324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023528-33F1-7405-D1FF-5296D6AB2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2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 med logga i höger hörn">
    <p:bg>
      <p:bgPr>
        <a:solidFill>
          <a:srgbClr val="152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8ADF8-94C2-ACF8-6BCB-67BD2EBB5FC5}"/>
              </a:ext>
            </a:extLst>
          </p:cNvPr>
          <p:cNvSpPr txBox="1">
            <a:spLocks/>
          </p:cNvSpPr>
          <p:nvPr userDrawn="1"/>
        </p:nvSpPr>
        <p:spPr>
          <a:xfrm>
            <a:off x="239268" y="2919663"/>
            <a:ext cx="7313676" cy="328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j-ea"/>
              <a:cs typeface="+mj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3EE5AE-893F-D869-FC40-466748A42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90" y="5856605"/>
            <a:ext cx="838835" cy="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0">
            <a:extLst>
              <a:ext uri="{FF2B5EF4-FFF2-40B4-BE49-F238E27FC236}">
                <a16:creationId xmlns:a16="http://schemas.microsoft.com/office/drawing/2014/main" id="{A535A65A-8623-775B-9AE8-0DE0AE9AA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ACBA2108-8830-9225-902D-0C8C9F2CAB3B}"/>
              </a:ext>
            </a:extLst>
          </p:cNvPr>
          <p:cNvSpPr/>
          <p:nvPr userDrawn="1"/>
        </p:nvSpPr>
        <p:spPr>
          <a:xfrm>
            <a:off x="2338871" y="1975401"/>
            <a:ext cx="7514251" cy="2818027"/>
          </a:xfrm>
          <a:prstGeom prst="roundRect">
            <a:avLst>
              <a:gd name="adj" fmla="val 50000"/>
            </a:avLst>
          </a:prstGeom>
          <a:solidFill>
            <a:srgbClr val="1528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17" y="1983453"/>
            <a:ext cx="7014358" cy="1472391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2787" y="3826683"/>
            <a:ext cx="5166417" cy="5959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84448E-A992-D654-FDD7-5007D7B35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9" y="488780"/>
            <a:ext cx="1005840" cy="92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04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6" r:id="rId3"/>
    <p:sldLayoutId id="2147483738" r:id="rId4"/>
    <p:sldLayoutId id="2147483663" r:id="rId5"/>
    <p:sldLayoutId id="2147483664" r:id="rId6"/>
    <p:sldLayoutId id="2147483764" r:id="rId7"/>
    <p:sldLayoutId id="2147483666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2500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32" r:id="rId5"/>
    <p:sldLayoutId id="2147483733" r:id="rId6"/>
    <p:sldLayoutId id="2147483766" r:id="rId7"/>
    <p:sldLayoutId id="214748373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1390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684" r:id="rId5"/>
    <p:sldLayoutId id="2147483685" r:id="rId6"/>
    <p:sldLayoutId id="2147483767" r:id="rId7"/>
    <p:sldLayoutId id="2147483687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874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691" r:id="rId5"/>
    <p:sldLayoutId id="2147483692" r:id="rId6"/>
    <p:sldLayoutId id="2147483765" r:id="rId7"/>
    <p:sldLayoutId id="2147483694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68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05" r:id="rId5"/>
    <p:sldLayoutId id="2147483706" r:id="rId6"/>
    <p:sldLayoutId id="2147483768" r:id="rId7"/>
    <p:sldLayoutId id="2147483708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41D1D-9C8F-521F-6EA7-E3180A1B8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[Föreläsningens namn]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78A6C5-AEC5-359C-D724-850A1B593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Akademin för polisiärt arbete</a:t>
            </a:r>
          </a:p>
        </p:txBody>
      </p:sp>
    </p:spTree>
    <p:extLst>
      <p:ext uri="{BB962C8B-B14F-4D97-AF65-F5344CB8AC3E}">
        <p14:creationId xmlns:p14="http://schemas.microsoft.com/office/powerpoint/2010/main" val="236997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B59FCC4-11F8-F7C2-E0EC-277EC97EB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Olika layouter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0B2154-3129-DCFD-B7F0-4A0C1C1EC0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b="0" i="0" dirty="0">
                <a:solidFill>
                  <a:srgbClr val="152938"/>
                </a:solidFill>
                <a:effectLst/>
                <a:highlight>
                  <a:srgbClr val="FFFFFF"/>
                </a:highlight>
              </a:rPr>
              <a:t>Du vet väl att du kan ändra sidans layout i PowerPoint-mallen? Det finns olika varianter av layout i mallen som gör det enklare för dig att skapa en enhetlig presentation i högskolans manér. Genom att välja olika layouter för sidorna i din presentation blir det enklare att placera text och bild. </a:t>
            </a:r>
          </a:p>
          <a:p>
            <a:pPr algn="l">
              <a:lnSpc>
                <a:spcPct val="100000"/>
              </a:lnSpc>
            </a:pPr>
            <a:r>
              <a:rPr lang="sv-SE" b="0" i="0" dirty="0">
                <a:solidFill>
                  <a:srgbClr val="152938"/>
                </a:solidFill>
                <a:effectLst/>
                <a:highlight>
                  <a:srgbClr val="FFFFFF"/>
                </a:highlight>
              </a:rPr>
              <a:t>Du kan välja vilken layout du vill ha genom att högerklicka på en sida i presentationen och därefter välja "Layout" i menyn du får upp. Då ser du varianterna du kan välja på. </a:t>
            </a:r>
          </a:p>
          <a:p>
            <a:pPr algn="l">
              <a:lnSpc>
                <a:spcPct val="100000"/>
              </a:lnSpc>
            </a:pPr>
            <a:r>
              <a:rPr lang="sv-SE" b="0" i="0" dirty="0">
                <a:solidFill>
                  <a:srgbClr val="152938"/>
                </a:solidFill>
                <a:effectLst/>
                <a:highlight>
                  <a:srgbClr val="FFFFFF"/>
                </a:highlight>
              </a:rPr>
              <a:t>Du kan också klicka på "Layout" i Start-menyn och välja variant där.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31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E199E7-2B5D-7E2E-2708-478C4D9A0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Bilder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22BE7ECC-E901-EB2C-39D0-854DF79866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/>
        </p:blipFill>
        <p:spPr>
          <a:xfrm>
            <a:off x="0" y="0"/>
            <a:ext cx="4437888" cy="6858000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244F1D6-D4EB-7E9E-ACE0-EF62DEF62A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Behöver du polisiära bilder till din presentation? Här hittar du över 100 bilder med studentfokus: </a:t>
            </a:r>
            <a:br>
              <a:rPr lang="sv-SE" dirty="0"/>
            </a:br>
            <a:r>
              <a:rPr lang="sv-SE" dirty="0"/>
              <a:t>G:\A4-Gemensam\Kommunikation\Bilder</a:t>
            </a:r>
          </a:p>
        </p:txBody>
      </p:sp>
    </p:spTree>
    <p:extLst>
      <p:ext uri="{BB962C8B-B14F-4D97-AF65-F5344CB8AC3E}">
        <p14:creationId xmlns:p14="http://schemas.microsoft.com/office/powerpoint/2010/main" val="73863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ädsel, person, utomhus, Landfordon&#10;&#10;Automatiskt genererad beskrivning">
            <a:extLst>
              <a:ext uri="{FF2B5EF4-FFF2-40B4-BE49-F238E27FC236}">
                <a16:creationId xmlns:a16="http://schemas.microsoft.com/office/drawing/2014/main" id="{E85DA47E-7AAB-E9E8-A25F-888ABA9B5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" y="0"/>
            <a:ext cx="12189847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32C5A0A1-31A1-5D0D-5047-7DFF78DAFB31}"/>
              </a:ext>
            </a:extLst>
          </p:cNvPr>
          <p:cNvSpPr/>
          <p:nvPr/>
        </p:nvSpPr>
        <p:spPr>
          <a:xfrm>
            <a:off x="8314661" y="3072809"/>
            <a:ext cx="3519377" cy="3519377"/>
          </a:xfrm>
          <a:prstGeom prst="ellipse">
            <a:avLst/>
          </a:pr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5C97CA7-8803-CFDA-9681-E4871088B804}"/>
              </a:ext>
            </a:extLst>
          </p:cNvPr>
          <p:cNvSpPr txBox="1"/>
          <p:nvPr/>
        </p:nvSpPr>
        <p:spPr>
          <a:xfrm>
            <a:off x="8782493" y="3806456"/>
            <a:ext cx="2615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Tack för visat intresse!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[En textruta för exempelvis kontaktuppgifter]</a:t>
            </a:r>
          </a:p>
        </p:txBody>
      </p:sp>
    </p:spTree>
    <p:extLst>
      <p:ext uri="{BB962C8B-B14F-4D97-AF65-F5344CB8AC3E}">
        <p14:creationId xmlns:p14="http://schemas.microsoft.com/office/powerpoint/2010/main" val="1516820038"/>
      </p:ext>
    </p:extLst>
  </p:cSld>
  <p:clrMapOvr>
    <a:masterClrMapping/>
  </p:clrMapOvr>
</p:sld>
</file>

<file path=ppt/theme/theme1.xml><?xml version="1.0" encoding="utf-8"?>
<a:theme xmlns:a="http://schemas.openxmlformats.org/drawingml/2006/main" name="HB Norrsken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HB utkast klar SV.potx" id="{D4F0156A-F536-4997-BDB5-7AA5D86250C5}" vid="{0CC572EA-A38F-442C-85A9-EB1EDAA406CE}"/>
    </a:ext>
  </a:extLst>
</a:theme>
</file>

<file path=ppt/theme/theme2.xml><?xml version="1.0" encoding="utf-8"?>
<a:theme xmlns:a="http://schemas.openxmlformats.org/drawingml/2006/main" name="HB Vit med blå hörnlogga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HB utkast klar SV.potx" id="{D4F0156A-F536-4997-BDB5-7AA5D86250C5}" vid="{6534B4EB-1EBD-4C9B-92A3-C4C447B7158E}"/>
    </a:ext>
  </a:extLst>
</a:theme>
</file>

<file path=ppt/theme/theme3.xml><?xml version="1.0" encoding="utf-8"?>
<a:theme xmlns:a="http://schemas.openxmlformats.org/drawingml/2006/main" name="HB Vit med bronsfärgad hörnlogga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HB utkast klar SV.potx" id="{D4F0156A-F536-4997-BDB5-7AA5D86250C5}" vid="{48EB41A7-6E04-4C15-BC3E-140CC2D342EA}"/>
    </a:ext>
  </a:extLst>
</a:theme>
</file>

<file path=ppt/theme/theme4.xml><?xml version="1.0" encoding="utf-8"?>
<a:theme xmlns:a="http://schemas.openxmlformats.org/drawingml/2006/main" name="HB Blåmussla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HB utkast klar SV.potx" id="{D4F0156A-F536-4997-BDB5-7AA5D86250C5}" vid="{243B7713-1A11-44EB-AE1B-3A8B4FAA6573}"/>
    </a:ext>
  </a:extLst>
</a:theme>
</file>

<file path=ppt/theme/theme5.xml><?xml version="1.0" encoding="utf-8"?>
<a:theme xmlns:a="http://schemas.openxmlformats.org/drawingml/2006/main" name="HB Sotig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HB utkast klar SV.potx" id="{D4F0156A-F536-4997-BDB5-7AA5D86250C5}" vid="{8C338D24-5743-45B4-A97E-0D15E7E66B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 sv</Template>
  <TotalTime>372</TotalTime>
  <Words>154</Words>
  <Application>Microsoft Office PowerPoint</Application>
  <PresentationFormat>Bredbild</PresentationFormat>
  <Paragraphs>11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Georgia</vt:lpstr>
      <vt:lpstr>HB Norrsken</vt:lpstr>
      <vt:lpstr>HB Vit med blå hörnlogga</vt:lpstr>
      <vt:lpstr>HB Vit med bronsfärgad hörnlogga</vt:lpstr>
      <vt:lpstr>HB Blåmussla</vt:lpstr>
      <vt:lpstr>HB Sotig</vt:lpstr>
      <vt:lpstr>[Föreläsningens namn]</vt:lpstr>
      <vt:lpstr>Olika layouter</vt:lpstr>
      <vt:lpstr>Bilder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 Avadahl</dc:creator>
  <cp:lastModifiedBy>Johanna Avadahl</cp:lastModifiedBy>
  <cp:revision>8</cp:revision>
  <dcterms:created xsi:type="dcterms:W3CDTF">2024-04-22T09:46:14Z</dcterms:created>
  <dcterms:modified xsi:type="dcterms:W3CDTF">2024-04-23T07:48:22Z</dcterms:modified>
</cp:coreProperties>
</file>