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8" r:id="rId2"/>
    <p:sldMasterId id="2147483681" r:id="rId3"/>
    <p:sldMasterId id="2147483688" r:id="rId4"/>
    <p:sldMasterId id="2147483702" r:id="rId5"/>
  </p:sldMasterIdLst>
  <p:sldIdLst>
    <p:sldId id="256" r:id="rId6"/>
    <p:sldId id="258" r:id="rId7"/>
    <p:sldId id="257" r:id="rId8"/>
    <p:sldId id="259" r:id="rId9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92A6"/>
    <a:srgbClr val="476D88"/>
    <a:srgbClr val="152938"/>
    <a:srgbClr val="486E89"/>
    <a:srgbClr val="6EA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92" autoAdjust="0"/>
    <p:restoredTop sz="94645" autoAdjust="0"/>
  </p:normalViewPr>
  <p:slideViewPr>
    <p:cSldViewPr snapToGrid="0">
      <p:cViewPr varScale="1">
        <p:scale>
          <a:sx n="121" d="100"/>
          <a:sy n="121" d="100"/>
        </p:scale>
        <p:origin x="102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 med bakgrundsbil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tshållare för bild 20">
            <a:extLst>
              <a:ext uri="{FF2B5EF4-FFF2-40B4-BE49-F238E27FC236}">
                <a16:creationId xmlns:a16="http://schemas.microsoft.com/office/drawing/2014/main" id="{A535A65A-8623-775B-9AE8-0DE0AE9AAF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-3" y="0"/>
            <a:ext cx="12192000" cy="6858000"/>
          </a:xfrm>
          <a:prstGeom prst="rect">
            <a:avLst/>
          </a:prstGeom>
        </p:spPr>
      </p:pic>
      <p:sp>
        <p:nvSpPr>
          <p:cNvPr id="2" name="Rektangel: rundade hörn 1">
            <a:extLst>
              <a:ext uri="{FF2B5EF4-FFF2-40B4-BE49-F238E27FC236}">
                <a16:creationId xmlns:a16="http://schemas.microsoft.com/office/drawing/2014/main" id="{ACBA2108-8830-9225-902D-0C8C9F2CAB3B}"/>
              </a:ext>
            </a:extLst>
          </p:cNvPr>
          <p:cNvSpPr/>
          <p:nvPr userDrawn="1"/>
        </p:nvSpPr>
        <p:spPr>
          <a:xfrm>
            <a:off x="2338871" y="1975401"/>
            <a:ext cx="7514251" cy="2818027"/>
          </a:xfrm>
          <a:prstGeom prst="roundRect">
            <a:avLst>
              <a:gd name="adj" fmla="val 50000"/>
            </a:avLst>
          </a:prstGeom>
          <a:solidFill>
            <a:srgbClr val="152838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16FA1B1F-4013-F29D-C89C-8F3BFB48E5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88817" y="1983453"/>
            <a:ext cx="7014358" cy="1472391"/>
          </a:xfrm>
        </p:spPr>
        <p:txBody>
          <a:bodyPr anchor="ctr" anchorCtr="0">
            <a:normAutofit/>
          </a:bodyPr>
          <a:lstStyle>
            <a:lvl1pPr algn="ctr">
              <a:defRPr sz="4400" i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En rubrik</a:t>
            </a:r>
          </a:p>
        </p:txBody>
      </p:sp>
      <p:sp>
        <p:nvSpPr>
          <p:cNvPr id="7" name="Underrubrik 2">
            <a:extLst>
              <a:ext uri="{FF2B5EF4-FFF2-40B4-BE49-F238E27FC236}">
                <a16:creationId xmlns:a16="http://schemas.microsoft.com/office/drawing/2014/main" id="{52CB5BF4-FE02-29FA-86E0-41167E8260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12787" y="3826683"/>
            <a:ext cx="5166417" cy="595906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Här ligger en underrubrik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3584448E-A992-D654-FDD7-5007D7B354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079" y="488780"/>
            <a:ext cx="1005840" cy="9220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3082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 med bakgrundsbil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tshållare för bild 20">
            <a:extLst>
              <a:ext uri="{FF2B5EF4-FFF2-40B4-BE49-F238E27FC236}">
                <a16:creationId xmlns:a16="http://schemas.microsoft.com/office/drawing/2014/main" id="{A535A65A-8623-775B-9AE8-0DE0AE9AAF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-3" y="0"/>
            <a:ext cx="12192000" cy="6858000"/>
          </a:xfrm>
          <a:prstGeom prst="rect">
            <a:avLst/>
          </a:prstGeom>
        </p:spPr>
      </p:pic>
      <p:sp>
        <p:nvSpPr>
          <p:cNvPr id="2" name="Rektangel: rundade hörn 1">
            <a:extLst>
              <a:ext uri="{FF2B5EF4-FFF2-40B4-BE49-F238E27FC236}">
                <a16:creationId xmlns:a16="http://schemas.microsoft.com/office/drawing/2014/main" id="{ACBA2108-8830-9225-902D-0C8C9F2CAB3B}"/>
              </a:ext>
            </a:extLst>
          </p:cNvPr>
          <p:cNvSpPr/>
          <p:nvPr userDrawn="1"/>
        </p:nvSpPr>
        <p:spPr>
          <a:xfrm>
            <a:off x="2338871" y="1975401"/>
            <a:ext cx="7514251" cy="2818027"/>
          </a:xfrm>
          <a:prstGeom prst="roundRect">
            <a:avLst>
              <a:gd name="adj" fmla="val 50000"/>
            </a:avLst>
          </a:prstGeom>
          <a:solidFill>
            <a:srgbClr val="152838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16FA1B1F-4013-F29D-C89C-8F3BFB48E5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88817" y="1983453"/>
            <a:ext cx="7014358" cy="1472391"/>
          </a:xfrm>
        </p:spPr>
        <p:txBody>
          <a:bodyPr anchor="ctr" anchorCtr="0">
            <a:normAutofit/>
          </a:bodyPr>
          <a:lstStyle>
            <a:lvl1pPr algn="ctr">
              <a:defRPr sz="4400" i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En rubrik</a:t>
            </a:r>
          </a:p>
        </p:txBody>
      </p:sp>
      <p:sp>
        <p:nvSpPr>
          <p:cNvPr id="7" name="Underrubrik 2">
            <a:extLst>
              <a:ext uri="{FF2B5EF4-FFF2-40B4-BE49-F238E27FC236}">
                <a16:creationId xmlns:a16="http://schemas.microsoft.com/office/drawing/2014/main" id="{52CB5BF4-FE02-29FA-86E0-41167E8260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12787" y="3826683"/>
            <a:ext cx="5166417" cy="595906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Här ligger en underrubrik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3584448E-A992-D654-FDD7-5007D7B354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079" y="488780"/>
            <a:ext cx="1005840" cy="9220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4702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med bakgrundsbil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person, klädsel, Officiell, säkerhet&#10;&#10;Automatiskt genererad beskrivning">
            <a:extLst>
              <a:ext uri="{FF2B5EF4-FFF2-40B4-BE49-F238E27FC236}">
                <a16:creationId xmlns:a16="http://schemas.microsoft.com/office/drawing/2014/main" id="{1744FD93-BFB8-C59B-5DD7-89D134B320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274" y="-1259114"/>
            <a:ext cx="12430538" cy="8282924"/>
          </a:xfrm>
          <a:prstGeom prst="rect">
            <a:avLst/>
          </a:prstGeom>
        </p:spPr>
      </p:pic>
      <p:sp>
        <p:nvSpPr>
          <p:cNvPr id="20" name="Rektangel: rundade hörn 19">
            <a:extLst>
              <a:ext uri="{FF2B5EF4-FFF2-40B4-BE49-F238E27FC236}">
                <a16:creationId xmlns:a16="http://schemas.microsoft.com/office/drawing/2014/main" id="{5471D428-DEC9-43C2-79EB-41C38CB498FA}"/>
              </a:ext>
            </a:extLst>
          </p:cNvPr>
          <p:cNvSpPr/>
          <p:nvPr userDrawn="1"/>
        </p:nvSpPr>
        <p:spPr>
          <a:xfrm>
            <a:off x="2338871" y="1975401"/>
            <a:ext cx="7514251" cy="2818027"/>
          </a:xfrm>
          <a:prstGeom prst="roundRect">
            <a:avLst>
              <a:gd name="adj" fmla="val 50000"/>
            </a:avLst>
          </a:prstGeom>
          <a:solidFill>
            <a:srgbClr val="152838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22" name="Rubrik 1">
            <a:extLst>
              <a:ext uri="{FF2B5EF4-FFF2-40B4-BE49-F238E27FC236}">
                <a16:creationId xmlns:a16="http://schemas.microsoft.com/office/drawing/2014/main" id="{BA2CC3AB-3EF4-AB6D-F67C-E67FD255DD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88817" y="1983453"/>
            <a:ext cx="7014358" cy="1472391"/>
          </a:xfrm>
        </p:spPr>
        <p:txBody>
          <a:bodyPr anchor="ctr" anchorCtr="0">
            <a:normAutofit/>
          </a:bodyPr>
          <a:lstStyle>
            <a:lvl1pPr algn="ctr">
              <a:defRPr sz="4400" i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En rubrik</a:t>
            </a:r>
          </a:p>
        </p:txBody>
      </p:sp>
      <p:sp>
        <p:nvSpPr>
          <p:cNvPr id="23" name="Underrubrik 2">
            <a:extLst>
              <a:ext uri="{FF2B5EF4-FFF2-40B4-BE49-F238E27FC236}">
                <a16:creationId xmlns:a16="http://schemas.microsoft.com/office/drawing/2014/main" id="{E5413510-8F5C-06A9-A689-AE52C9C31D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12787" y="3826683"/>
            <a:ext cx="5166417" cy="595906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Här ligger en underrubrik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4517E07-622A-14AB-2CF7-FEC4ED8E10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079" y="488780"/>
            <a:ext cx="1005840" cy="92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26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ubrikbild med bakgrundsbil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En bild som visar klädsel, person, Människoansikte, fordon&#10;&#10;AI-genererat innehåll kan vara felaktigt.">
            <a:extLst>
              <a:ext uri="{FF2B5EF4-FFF2-40B4-BE49-F238E27FC236}">
                <a16:creationId xmlns:a16="http://schemas.microsoft.com/office/drawing/2014/main" id="{9BFB1183-A150-5FFB-65B5-FECDE927DB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321" y="-640521"/>
            <a:ext cx="13402576" cy="8934408"/>
          </a:xfrm>
          <a:prstGeom prst="rect">
            <a:avLst/>
          </a:prstGeom>
        </p:spPr>
      </p:pic>
      <p:sp>
        <p:nvSpPr>
          <p:cNvPr id="20" name="Rektangel: rundade hörn 19">
            <a:extLst>
              <a:ext uri="{FF2B5EF4-FFF2-40B4-BE49-F238E27FC236}">
                <a16:creationId xmlns:a16="http://schemas.microsoft.com/office/drawing/2014/main" id="{5471D428-DEC9-43C2-79EB-41C38CB498FA}"/>
              </a:ext>
            </a:extLst>
          </p:cNvPr>
          <p:cNvSpPr/>
          <p:nvPr userDrawn="1"/>
        </p:nvSpPr>
        <p:spPr>
          <a:xfrm>
            <a:off x="2338871" y="1975401"/>
            <a:ext cx="7514251" cy="2818027"/>
          </a:xfrm>
          <a:prstGeom prst="roundRect">
            <a:avLst>
              <a:gd name="adj" fmla="val 50000"/>
            </a:avLst>
          </a:prstGeom>
          <a:solidFill>
            <a:srgbClr val="152838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22" name="Rubrik 1">
            <a:extLst>
              <a:ext uri="{FF2B5EF4-FFF2-40B4-BE49-F238E27FC236}">
                <a16:creationId xmlns:a16="http://schemas.microsoft.com/office/drawing/2014/main" id="{BA2CC3AB-3EF4-AB6D-F67C-E67FD255DD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88817" y="1983453"/>
            <a:ext cx="7014358" cy="1472391"/>
          </a:xfrm>
        </p:spPr>
        <p:txBody>
          <a:bodyPr anchor="ctr" anchorCtr="0">
            <a:normAutofit/>
          </a:bodyPr>
          <a:lstStyle>
            <a:lvl1pPr algn="ctr">
              <a:defRPr sz="4400" i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En rubrik</a:t>
            </a:r>
          </a:p>
        </p:txBody>
      </p:sp>
      <p:sp>
        <p:nvSpPr>
          <p:cNvPr id="23" name="Underrubrik 2">
            <a:extLst>
              <a:ext uri="{FF2B5EF4-FFF2-40B4-BE49-F238E27FC236}">
                <a16:creationId xmlns:a16="http://schemas.microsoft.com/office/drawing/2014/main" id="{E5413510-8F5C-06A9-A689-AE52C9C31D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12787" y="3826683"/>
            <a:ext cx="5166417" cy="595906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Här ligger en underrubrik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B1DCEA0-2229-D4AA-268D-A76AB7F707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079" y="488780"/>
            <a:ext cx="1005840" cy="92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884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ubrikbild med bakgrundsbil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person, Människoansikte, klädsel, person&#10;&#10;AI-genererat innehåll kan vara felaktigt.">
            <a:extLst>
              <a:ext uri="{FF2B5EF4-FFF2-40B4-BE49-F238E27FC236}">
                <a16:creationId xmlns:a16="http://schemas.microsoft.com/office/drawing/2014/main" id="{0C7C1EB6-C577-BCB1-D2FA-EB193A60CA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199" y="0"/>
            <a:ext cx="12344398" cy="8230262"/>
          </a:xfrm>
          <a:prstGeom prst="rect">
            <a:avLst/>
          </a:prstGeom>
        </p:spPr>
      </p:pic>
      <p:sp>
        <p:nvSpPr>
          <p:cNvPr id="20" name="Rektangel: rundade hörn 19">
            <a:extLst>
              <a:ext uri="{FF2B5EF4-FFF2-40B4-BE49-F238E27FC236}">
                <a16:creationId xmlns:a16="http://schemas.microsoft.com/office/drawing/2014/main" id="{5471D428-DEC9-43C2-79EB-41C38CB498FA}"/>
              </a:ext>
            </a:extLst>
          </p:cNvPr>
          <p:cNvSpPr/>
          <p:nvPr userDrawn="1"/>
        </p:nvSpPr>
        <p:spPr>
          <a:xfrm>
            <a:off x="2338871" y="1975401"/>
            <a:ext cx="7514251" cy="2818027"/>
          </a:xfrm>
          <a:prstGeom prst="roundRect">
            <a:avLst>
              <a:gd name="adj" fmla="val 50000"/>
            </a:avLst>
          </a:prstGeom>
          <a:solidFill>
            <a:srgbClr val="152838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22" name="Rubrik 1">
            <a:extLst>
              <a:ext uri="{FF2B5EF4-FFF2-40B4-BE49-F238E27FC236}">
                <a16:creationId xmlns:a16="http://schemas.microsoft.com/office/drawing/2014/main" id="{BA2CC3AB-3EF4-AB6D-F67C-E67FD255DD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88817" y="1983453"/>
            <a:ext cx="7014358" cy="1472391"/>
          </a:xfrm>
        </p:spPr>
        <p:txBody>
          <a:bodyPr anchor="ctr" anchorCtr="0">
            <a:normAutofit/>
          </a:bodyPr>
          <a:lstStyle>
            <a:lvl1pPr algn="ctr">
              <a:defRPr sz="4400" i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En rubrik</a:t>
            </a:r>
          </a:p>
        </p:txBody>
      </p:sp>
      <p:sp>
        <p:nvSpPr>
          <p:cNvPr id="23" name="Underrubrik 2">
            <a:extLst>
              <a:ext uri="{FF2B5EF4-FFF2-40B4-BE49-F238E27FC236}">
                <a16:creationId xmlns:a16="http://schemas.microsoft.com/office/drawing/2014/main" id="{E5413510-8F5C-06A9-A689-AE52C9C31D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12787" y="3826683"/>
            <a:ext cx="5166417" cy="595906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Här ligger en underrubrik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D416AB0-D192-60C1-9123-8A17A23EAF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079" y="488780"/>
            <a:ext cx="1005840" cy="92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7037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Rubrikbild med bakgrundsbil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klädsel, person, gräs, utomhus&#10;&#10;AI-genererat innehåll kan vara felaktigt.">
            <a:extLst>
              <a:ext uri="{FF2B5EF4-FFF2-40B4-BE49-F238E27FC236}">
                <a16:creationId xmlns:a16="http://schemas.microsoft.com/office/drawing/2014/main" id="{B607E660-C22E-C5F0-9DEA-527FA4C4FA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4787"/>
            <a:ext cx="12192000" cy="8127360"/>
          </a:xfrm>
          <a:prstGeom prst="rect">
            <a:avLst/>
          </a:prstGeom>
        </p:spPr>
      </p:pic>
      <p:sp>
        <p:nvSpPr>
          <p:cNvPr id="20" name="Rektangel: rundade hörn 19">
            <a:extLst>
              <a:ext uri="{FF2B5EF4-FFF2-40B4-BE49-F238E27FC236}">
                <a16:creationId xmlns:a16="http://schemas.microsoft.com/office/drawing/2014/main" id="{5471D428-DEC9-43C2-79EB-41C38CB498FA}"/>
              </a:ext>
            </a:extLst>
          </p:cNvPr>
          <p:cNvSpPr/>
          <p:nvPr userDrawn="1"/>
        </p:nvSpPr>
        <p:spPr>
          <a:xfrm>
            <a:off x="2338871" y="1975401"/>
            <a:ext cx="7514251" cy="2818027"/>
          </a:xfrm>
          <a:prstGeom prst="roundRect">
            <a:avLst>
              <a:gd name="adj" fmla="val 50000"/>
            </a:avLst>
          </a:prstGeom>
          <a:solidFill>
            <a:srgbClr val="152838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22" name="Rubrik 1">
            <a:extLst>
              <a:ext uri="{FF2B5EF4-FFF2-40B4-BE49-F238E27FC236}">
                <a16:creationId xmlns:a16="http://schemas.microsoft.com/office/drawing/2014/main" id="{BA2CC3AB-3EF4-AB6D-F67C-E67FD255DD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88817" y="1983453"/>
            <a:ext cx="7014358" cy="1472391"/>
          </a:xfrm>
        </p:spPr>
        <p:txBody>
          <a:bodyPr anchor="ctr" anchorCtr="0">
            <a:normAutofit/>
          </a:bodyPr>
          <a:lstStyle>
            <a:lvl1pPr algn="ctr">
              <a:defRPr sz="4400" i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En rubrik</a:t>
            </a:r>
          </a:p>
        </p:txBody>
      </p:sp>
      <p:sp>
        <p:nvSpPr>
          <p:cNvPr id="23" name="Underrubrik 2">
            <a:extLst>
              <a:ext uri="{FF2B5EF4-FFF2-40B4-BE49-F238E27FC236}">
                <a16:creationId xmlns:a16="http://schemas.microsoft.com/office/drawing/2014/main" id="{E5413510-8F5C-06A9-A689-AE52C9C31D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12787" y="3826683"/>
            <a:ext cx="5166417" cy="595906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Här ligger en underrubrik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D416AB0-D192-60C1-9123-8A17A23EAF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079" y="488780"/>
            <a:ext cx="1005840" cy="92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769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punktlist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AB9BD9B-1939-FAFC-C8DF-63FE45AE84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2000" y="720000"/>
            <a:ext cx="11160000" cy="1440000"/>
          </a:xfrm>
        </p:spPr>
        <p:txBody>
          <a:bodyPr anchor="ctr" anchorCtr="0">
            <a:normAutofit/>
          </a:bodyPr>
          <a:lstStyle>
            <a:lvl1pPr algn="l">
              <a:defRPr sz="4400" i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03FE9A5C-0BA5-AD55-C653-AF110B70BAA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22000" y="2520000"/>
            <a:ext cx="11160000" cy="324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Punktlista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81A6A9D3-E589-76B5-33F6-ECC28D6C2B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/>
          </a:blip>
          <a:stretch>
            <a:fillRect/>
          </a:stretch>
        </p:blipFill>
        <p:spPr>
          <a:xfrm>
            <a:off x="11171958" y="5781487"/>
            <a:ext cx="917434" cy="853613"/>
          </a:xfrm>
          <a:prstGeom prst="rect">
            <a:avLst/>
          </a:prstGeom>
        </p:spPr>
      </p:pic>
      <p:pic>
        <p:nvPicPr>
          <p:cNvPr id="3" name="Bildobjekt 2" descr="En bild som visar rymden, cirkel, svart&#10;&#10;Automatiskt genererad beskrivning">
            <a:extLst>
              <a:ext uri="{FF2B5EF4-FFF2-40B4-BE49-F238E27FC236}">
                <a16:creationId xmlns:a16="http://schemas.microsoft.com/office/drawing/2014/main" id="{2B36AC89-7122-5F49-5E40-17527F12E3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065" y="5346065"/>
            <a:ext cx="1511935" cy="1511935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47DF8EFB-7376-9183-4A22-8078339DB5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090" y="5856605"/>
            <a:ext cx="838835" cy="76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6477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bröd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8BF0545-E5D6-B186-0CA5-4ED34A34A330}"/>
              </a:ext>
            </a:extLst>
          </p:cNvPr>
          <p:cNvSpPr txBox="1">
            <a:spLocks/>
          </p:cNvSpPr>
          <p:nvPr userDrawn="1"/>
        </p:nvSpPr>
        <p:spPr>
          <a:xfrm>
            <a:off x="813147" y="2919663"/>
            <a:ext cx="10565706" cy="328863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j-ea"/>
              <a:cs typeface="+mj-cs"/>
            </a:endParaRPr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65020989-FB84-5970-CED0-5CF8044E17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2000" y="720000"/>
            <a:ext cx="11160000" cy="1440000"/>
          </a:xfrm>
        </p:spPr>
        <p:txBody>
          <a:bodyPr anchor="ctr" anchorCtr="0">
            <a:normAutofit/>
          </a:bodyPr>
          <a:lstStyle>
            <a:lvl1pPr algn="l">
              <a:defRPr sz="4400" i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3" name="Platshållare för innehåll 12">
            <a:extLst>
              <a:ext uri="{FF2B5EF4-FFF2-40B4-BE49-F238E27FC236}">
                <a16:creationId xmlns:a16="http://schemas.microsoft.com/office/drawing/2014/main" id="{A4DA8382-5830-DABC-D0EE-080BFD44ACC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22000" y="2520000"/>
            <a:ext cx="11160000" cy="32400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Brödtext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F2BDE38A-CEC2-8997-CFEF-705EF4E753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/>
          </a:blip>
          <a:stretch>
            <a:fillRect/>
          </a:stretch>
        </p:blipFill>
        <p:spPr>
          <a:xfrm>
            <a:off x="11171958" y="5781487"/>
            <a:ext cx="917434" cy="853613"/>
          </a:xfrm>
          <a:prstGeom prst="rect">
            <a:avLst/>
          </a:prstGeom>
        </p:spPr>
      </p:pic>
      <p:pic>
        <p:nvPicPr>
          <p:cNvPr id="3" name="Bildobjekt 2" descr="En bild som visar rymden, cirkel, svart&#10;&#10;Automatiskt genererad beskrivning">
            <a:extLst>
              <a:ext uri="{FF2B5EF4-FFF2-40B4-BE49-F238E27FC236}">
                <a16:creationId xmlns:a16="http://schemas.microsoft.com/office/drawing/2014/main" id="{BAC5201D-F292-2215-6DCE-5D46021843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065" y="5346065"/>
            <a:ext cx="1511935" cy="1511935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2FF8FD61-51DE-8C57-72DF-A89155E4DE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090" y="5856605"/>
            <a:ext cx="838835" cy="76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0806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text och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>
            <a:extLst>
              <a:ext uri="{FF2B5EF4-FFF2-40B4-BE49-F238E27FC236}">
                <a16:creationId xmlns:a16="http://schemas.microsoft.com/office/drawing/2014/main" id="{F661D7AE-05EB-BC4E-B3DC-7F4CBAE2EF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82504" y="739832"/>
            <a:ext cx="6840000" cy="1440000"/>
          </a:xfrm>
        </p:spPr>
        <p:txBody>
          <a:bodyPr anchor="ctr" anchorCtr="0">
            <a:normAutofit/>
          </a:bodyPr>
          <a:lstStyle>
            <a:lvl1pPr algn="l">
              <a:defRPr sz="4400" i="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8" name="Platshållare för bild 9">
            <a:extLst>
              <a:ext uri="{FF2B5EF4-FFF2-40B4-BE49-F238E27FC236}">
                <a16:creationId xmlns:a16="http://schemas.microsoft.com/office/drawing/2014/main" id="{A92F1925-D103-3276-D23F-1641A69C437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437888" cy="68580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FontTx/>
              <a:buNone/>
              <a:defRPr sz="16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4F8ADF8-94C2-ACF8-6BCB-67BD2EBB5FC5}"/>
              </a:ext>
            </a:extLst>
          </p:cNvPr>
          <p:cNvSpPr txBox="1">
            <a:spLocks/>
          </p:cNvSpPr>
          <p:nvPr userDrawn="1"/>
        </p:nvSpPr>
        <p:spPr>
          <a:xfrm>
            <a:off x="239268" y="2919663"/>
            <a:ext cx="7313676" cy="328863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j-ea"/>
              <a:cs typeface="+mj-cs"/>
            </a:endParaRPr>
          </a:p>
        </p:txBody>
      </p:sp>
      <p:sp>
        <p:nvSpPr>
          <p:cNvPr id="9" name="Platshållare för innehåll 8">
            <a:extLst>
              <a:ext uri="{FF2B5EF4-FFF2-40B4-BE49-F238E27FC236}">
                <a16:creationId xmlns:a16="http://schemas.microsoft.com/office/drawing/2014/main" id="{663F12E0-7BD9-2001-5095-51FDAD2D4D2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782504" y="2552403"/>
            <a:ext cx="6840000" cy="3240000"/>
          </a:xfrm>
        </p:spPr>
        <p:txBody>
          <a:bodyPr/>
          <a:lstStyle>
            <a:lvl1pPr marL="0" indent="0">
              <a:buNone/>
              <a:defRPr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text </a:t>
            </a:r>
          </a:p>
        </p:txBody>
      </p:sp>
      <p:pic>
        <p:nvPicPr>
          <p:cNvPr id="4" name="Bildobjekt 3" descr="En bild som visar rymden, cirkel, svart&#10;&#10;Automatiskt genererad beskrivning">
            <a:extLst>
              <a:ext uri="{FF2B5EF4-FFF2-40B4-BE49-F238E27FC236}">
                <a16:creationId xmlns:a16="http://schemas.microsoft.com/office/drawing/2014/main" id="{CDFAE97F-1B51-E651-6C9B-7D0898535A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065" y="5346065"/>
            <a:ext cx="1511935" cy="1511935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F4CAD111-568F-1AB8-AEE7-844BD804C4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090" y="5856605"/>
            <a:ext cx="838835" cy="76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8130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bild med logga i höger hör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4F8ADF8-94C2-ACF8-6BCB-67BD2EBB5FC5}"/>
              </a:ext>
            </a:extLst>
          </p:cNvPr>
          <p:cNvSpPr txBox="1">
            <a:spLocks/>
          </p:cNvSpPr>
          <p:nvPr userDrawn="1"/>
        </p:nvSpPr>
        <p:spPr>
          <a:xfrm>
            <a:off x="239268" y="2919663"/>
            <a:ext cx="7313676" cy="328863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j-ea"/>
              <a:cs typeface="+mj-cs"/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CCD46C2-81FC-B0CD-9294-9BCA9107E1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/>
          </a:blip>
          <a:stretch>
            <a:fillRect/>
          </a:stretch>
        </p:blipFill>
        <p:spPr>
          <a:xfrm>
            <a:off x="11171958" y="5781487"/>
            <a:ext cx="917434" cy="853613"/>
          </a:xfrm>
          <a:prstGeom prst="rect">
            <a:avLst/>
          </a:prstGeom>
        </p:spPr>
      </p:pic>
      <p:pic>
        <p:nvPicPr>
          <p:cNvPr id="3" name="Bildobjekt 2" descr="En bild som visar rymden, cirkel, svart&#10;&#10;Automatiskt genererad beskrivning">
            <a:extLst>
              <a:ext uri="{FF2B5EF4-FFF2-40B4-BE49-F238E27FC236}">
                <a16:creationId xmlns:a16="http://schemas.microsoft.com/office/drawing/2014/main" id="{20405BBC-AC77-15EC-67DA-2C6DCB40FC4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065" y="5346065"/>
            <a:ext cx="1511935" cy="1511935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B963822B-30B2-2867-EF4F-6AC11E00446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090" y="5856605"/>
            <a:ext cx="838835" cy="76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306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 med bakgrundsbil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tshållare för bild 20">
            <a:extLst>
              <a:ext uri="{FF2B5EF4-FFF2-40B4-BE49-F238E27FC236}">
                <a16:creationId xmlns:a16="http://schemas.microsoft.com/office/drawing/2014/main" id="{A535A65A-8623-775B-9AE8-0DE0AE9AAF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-3" y="0"/>
            <a:ext cx="12192000" cy="6858000"/>
          </a:xfrm>
          <a:prstGeom prst="rect">
            <a:avLst/>
          </a:prstGeom>
        </p:spPr>
      </p:pic>
      <p:sp>
        <p:nvSpPr>
          <p:cNvPr id="2" name="Rektangel: rundade hörn 1">
            <a:extLst>
              <a:ext uri="{FF2B5EF4-FFF2-40B4-BE49-F238E27FC236}">
                <a16:creationId xmlns:a16="http://schemas.microsoft.com/office/drawing/2014/main" id="{ACBA2108-8830-9225-902D-0C8C9F2CAB3B}"/>
              </a:ext>
            </a:extLst>
          </p:cNvPr>
          <p:cNvSpPr/>
          <p:nvPr userDrawn="1"/>
        </p:nvSpPr>
        <p:spPr>
          <a:xfrm>
            <a:off x="2338871" y="1975401"/>
            <a:ext cx="7514251" cy="2818027"/>
          </a:xfrm>
          <a:prstGeom prst="roundRect">
            <a:avLst>
              <a:gd name="adj" fmla="val 50000"/>
            </a:avLst>
          </a:prstGeom>
          <a:solidFill>
            <a:srgbClr val="152838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16FA1B1F-4013-F29D-C89C-8F3BFB48E5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88817" y="1983453"/>
            <a:ext cx="7014358" cy="1472391"/>
          </a:xfrm>
        </p:spPr>
        <p:txBody>
          <a:bodyPr anchor="ctr" anchorCtr="0">
            <a:normAutofit/>
          </a:bodyPr>
          <a:lstStyle>
            <a:lvl1pPr algn="ctr">
              <a:defRPr sz="4400" i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En rubrik</a:t>
            </a:r>
          </a:p>
        </p:txBody>
      </p:sp>
      <p:sp>
        <p:nvSpPr>
          <p:cNvPr id="7" name="Underrubrik 2">
            <a:extLst>
              <a:ext uri="{FF2B5EF4-FFF2-40B4-BE49-F238E27FC236}">
                <a16:creationId xmlns:a16="http://schemas.microsoft.com/office/drawing/2014/main" id="{52CB5BF4-FE02-29FA-86E0-41167E8260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12787" y="3826683"/>
            <a:ext cx="5166417" cy="595906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Här ligger en underrubrik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3584448E-A992-D654-FDD7-5007D7B354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079" y="488780"/>
            <a:ext cx="1005840" cy="9220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6696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med bakgrundsbil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person, klädsel, Officiell, säkerhet&#10;&#10;Automatiskt genererad beskrivning">
            <a:extLst>
              <a:ext uri="{FF2B5EF4-FFF2-40B4-BE49-F238E27FC236}">
                <a16:creationId xmlns:a16="http://schemas.microsoft.com/office/drawing/2014/main" id="{DCCF524F-76CB-E04E-1D7B-A206477DEA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274" y="-1259114"/>
            <a:ext cx="12430538" cy="8282924"/>
          </a:xfrm>
          <a:prstGeom prst="rect">
            <a:avLst/>
          </a:prstGeom>
        </p:spPr>
      </p:pic>
      <p:sp>
        <p:nvSpPr>
          <p:cNvPr id="20" name="Rektangel: rundade hörn 19">
            <a:extLst>
              <a:ext uri="{FF2B5EF4-FFF2-40B4-BE49-F238E27FC236}">
                <a16:creationId xmlns:a16="http://schemas.microsoft.com/office/drawing/2014/main" id="{5471D428-DEC9-43C2-79EB-41C38CB498FA}"/>
              </a:ext>
            </a:extLst>
          </p:cNvPr>
          <p:cNvSpPr/>
          <p:nvPr userDrawn="1"/>
        </p:nvSpPr>
        <p:spPr>
          <a:xfrm>
            <a:off x="2338871" y="1975401"/>
            <a:ext cx="7514251" cy="2818027"/>
          </a:xfrm>
          <a:prstGeom prst="roundRect">
            <a:avLst>
              <a:gd name="adj" fmla="val 50000"/>
            </a:avLst>
          </a:prstGeom>
          <a:solidFill>
            <a:srgbClr val="152838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22" name="Rubrik 1">
            <a:extLst>
              <a:ext uri="{FF2B5EF4-FFF2-40B4-BE49-F238E27FC236}">
                <a16:creationId xmlns:a16="http://schemas.microsoft.com/office/drawing/2014/main" id="{BA2CC3AB-3EF4-AB6D-F67C-E67FD255DD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88817" y="1983453"/>
            <a:ext cx="7014358" cy="1472391"/>
          </a:xfrm>
        </p:spPr>
        <p:txBody>
          <a:bodyPr anchor="ctr" anchorCtr="0">
            <a:normAutofit/>
          </a:bodyPr>
          <a:lstStyle>
            <a:lvl1pPr algn="ctr">
              <a:defRPr sz="4400" i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En rubrik</a:t>
            </a:r>
          </a:p>
        </p:txBody>
      </p:sp>
      <p:sp>
        <p:nvSpPr>
          <p:cNvPr id="23" name="Underrubrik 2">
            <a:extLst>
              <a:ext uri="{FF2B5EF4-FFF2-40B4-BE49-F238E27FC236}">
                <a16:creationId xmlns:a16="http://schemas.microsoft.com/office/drawing/2014/main" id="{E5413510-8F5C-06A9-A689-AE52C9C31D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12787" y="3826683"/>
            <a:ext cx="5166417" cy="595906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Här ligger en underrubrik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4517E07-622A-14AB-2CF7-FEC4ED8E10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079" y="488780"/>
            <a:ext cx="1005840" cy="92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2499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med bakgrundsbil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person, klädsel, Officiell, säkerhet&#10;&#10;Automatiskt genererad beskrivning">
            <a:extLst>
              <a:ext uri="{FF2B5EF4-FFF2-40B4-BE49-F238E27FC236}">
                <a16:creationId xmlns:a16="http://schemas.microsoft.com/office/drawing/2014/main" id="{69ED52F5-7C3E-FBC4-421A-3E793BD7FD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274" y="-1259114"/>
            <a:ext cx="12430538" cy="8282924"/>
          </a:xfrm>
          <a:prstGeom prst="rect">
            <a:avLst/>
          </a:prstGeom>
        </p:spPr>
      </p:pic>
      <p:sp>
        <p:nvSpPr>
          <p:cNvPr id="20" name="Rektangel: rundade hörn 19">
            <a:extLst>
              <a:ext uri="{FF2B5EF4-FFF2-40B4-BE49-F238E27FC236}">
                <a16:creationId xmlns:a16="http://schemas.microsoft.com/office/drawing/2014/main" id="{5471D428-DEC9-43C2-79EB-41C38CB498FA}"/>
              </a:ext>
            </a:extLst>
          </p:cNvPr>
          <p:cNvSpPr/>
          <p:nvPr userDrawn="1"/>
        </p:nvSpPr>
        <p:spPr>
          <a:xfrm>
            <a:off x="2338871" y="1975401"/>
            <a:ext cx="7514251" cy="2818027"/>
          </a:xfrm>
          <a:prstGeom prst="roundRect">
            <a:avLst>
              <a:gd name="adj" fmla="val 50000"/>
            </a:avLst>
          </a:prstGeom>
          <a:solidFill>
            <a:srgbClr val="152838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22" name="Rubrik 1">
            <a:extLst>
              <a:ext uri="{FF2B5EF4-FFF2-40B4-BE49-F238E27FC236}">
                <a16:creationId xmlns:a16="http://schemas.microsoft.com/office/drawing/2014/main" id="{BA2CC3AB-3EF4-AB6D-F67C-E67FD255DD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88817" y="1983453"/>
            <a:ext cx="7014358" cy="1472391"/>
          </a:xfrm>
        </p:spPr>
        <p:txBody>
          <a:bodyPr anchor="ctr" anchorCtr="0">
            <a:normAutofit/>
          </a:bodyPr>
          <a:lstStyle>
            <a:lvl1pPr algn="ctr">
              <a:defRPr sz="4400" i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En rubrik</a:t>
            </a:r>
          </a:p>
        </p:txBody>
      </p:sp>
      <p:sp>
        <p:nvSpPr>
          <p:cNvPr id="23" name="Underrubrik 2">
            <a:extLst>
              <a:ext uri="{FF2B5EF4-FFF2-40B4-BE49-F238E27FC236}">
                <a16:creationId xmlns:a16="http://schemas.microsoft.com/office/drawing/2014/main" id="{E5413510-8F5C-06A9-A689-AE52C9C31D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12787" y="3826683"/>
            <a:ext cx="5166417" cy="595906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Här ligger en underrubrik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4517E07-622A-14AB-2CF7-FEC4ED8E10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079" y="488780"/>
            <a:ext cx="1005840" cy="92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009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bild med bakgrundsbil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En bild som visar klädsel, person, Människoansikte, fordon&#10;&#10;AI-genererat innehåll kan vara felaktigt.">
            <a:extLst>
              <a:ext uri="{FF2B5EF4-FFF2-40B4-BE49-F238E27FC236}">
                <a16:creationId xmlns:a16="http://schemas.microsoft.com/office/drawing/2014/main" id="{9BFB1183-A150-5FFB-65B5-FECDE927DB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321" y="-640521"/>
            <a:ext cx="13402576" cy="8934408"/>
          </a:xfrm>
          <a:prstGeom prst="rect">
            <a:avLst/>
          </a:prstGeom>
        </p:spPr>
      </p:pic>
      <p:sp>
        <p:nvSpPr>
          <p:cNvPr id="20" name="Rektangel: rundade hörn 19">
            <a:extLst>
              <a:ext uri="{FF2B5EF4-FFF2-40B4-BE49-F238E27FC236}">
                <a16:creationId xmlns:a16="http://schemas.microsoft.com/office/drawing/2014/main" id="{5471D428-DEC9-43C2-79EB-41C38CB498FA}"/>
              </a:ext>
            </a:extLst>
          </p:cNvPr>
          <p:cNvSpPr/>
          <p:nvPr userDrawn="1"/>
        </p:nvSpPr>
        <p:spPr>
          <a:xfrm>
            <a:off x="2338871" y="1975401"/>
            <a:ext cx="7514251" cy="2818027"/>
          </a:xfrm>
          <a:prstGeom prst="roundRect">
            <a:avLst>
              <a:gd name="adj" fmla="val 50000"/>
            </a:avLst>
          </a:prstGeom>
          <a:solidFill>
            <a:srgbClr val="152838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22" name="Rubrik 1">
            <a:extLst>
              <a:ext uri="{FF2B5EF4-FFF2-40B4-BE49-F238E27FC236}">
                <a16:creationId xmlns:a16="http://schemas.microsoft.com/office/drawing/2014/main" id="{BA2CC3AB-3EF4-AB6D-F67C-E67FD255DD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88817" y="1983453"/>
            <a:ext cx="7014358" cy="1472391"/>
          </a:xfrm>
        </p:spPr>
        <p:txBody>
          <a:bodyPr anchor="ctr" anchorCtr="0">
            <a:normAutofit/>
          </a:bodyPr>
          <a:lstStyle>
            <a:lvl1pPr algn="ctr">
              <a:defRPr sz="4400" i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En rubrik</a:t>
            </a:r>
          </a:p>
        </p:txBody>
      </p:sp>
      <p:sp>
        <p:nvSpPr>
          <p:cNvPr id="23" name="Underrubrik 2">
            <a:extLst>
              <a:ext uri="{FF2B5EF4-FFF2-40B4-BE49-F238E27FC236}">
                <a16:creationId xmlns:a16="http://schemas.microsoft.com/office/drawing/2014/main" id="{E5413510-8F5C-06A9-A689-AE52C9C31D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12787" y="3826683"/>
            <a:ext cx="5166417" cy="595906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Här ligger en underrubrik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B1DCEA0-2229-D4AA-268D-A76AB7F707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079" y="488780"/>
            <a:ext cx="1005840" cy="92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9616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Rubrikbild med bakgrundsbil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person, Människoansikte, klädsel, person&#10;&#10;AI-genererat innehåll kan vara felaktigt.">
            <a:extLst>
              <a:ext uri="{FF2B5EF4-FFF2-40B4-BE49-F238E27FC236}">
                <a16:creationId xmlns:a16="http://schemas.microsoft.com/office/drawing/2014/main" id="{0C7C1EB6-C577-BCB1-D2FA-EB193A60CA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199" y="0"/>
            <a:ext cx="12344398" cy="8230262"/>
          </a:xfrm>
          <a:prstGeom prst="rect">
            <a:avLst/>
          </a:prstGeom>
        </p:spPr>
      </p:pic>
      <p:sp>
        <p:nvSpPr>
          <p:cNvPr id="20" name="Rektangel: rundade hörn 19">
            <a:extLst>
              <a:ext uri="{FF2B5EF4-FFF2-40B4-BE49-F238E27FC236}">
                <a16:creationId xmlns:a16="http://schemas.microsoft.com/office/drawing/2014/main" id="{5471D428-DEC9-43C2-79EB-41C38CB498FA}"/>
              </a:ext>
            </a:extLst>
          </p:cNvPr>
          <p:cNvSpPr/>
          <p:nvPr userDrawn="1"/>
        </p:nvSpPr>
        <p:spPr>
          <a:xfrm>
            <a:off x="2338871" y="1975401"/>
            <a:ext cx="7514251" cy="2818027"/>
          </a:xfrm>
          <a:prstGeom prst="roundRect">
            <a:avLst>
              <a:gd name="adj" fmla="val 50000"/>
            </a:avLst>
          </a:prstGeom>
          <a:solidFill>
            <a:srgbClr val="152838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22" name="Rubrik 1">
            <a:extLst>
              <a:ext uri="{FF2B5EF4-FFF2-40B4-BE49-F238E27FC236}">
                <a16:creationId xmlns:a16="http://schemas.microsoft.com/office/drawing/2014/main" id="{BA2CC3AB-3EF4-AB6D-F67C-E67FD255DD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88817" y="1983453"/>
            <a:ext cx="7014358" cy="1472391"/>
          </a:xfrm>
        </p:spPr>
        <p:txBody>
          <a:bodyPr anchor="ctr" anchorCtr="0">
            <a:normAutofit/>
          </a:bodyPr>
          <a:lstStyle>
            <a:lvl1pPr algn="ctr">
              <a:defRPr sz="4400" i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En rubrik</a:t>
            </a:r>
          </a:p>
        </p:txBody>
      </p:sp>
      <p:sp>
        <p:nvSpPr>
          <p:cNvPr id="23" name="Underrubrik 2">
            <a:extLst>
              <a:ext uri="{FF2B5EF4-FFF2-40B4-BE49-F238E27FC236}">
                <a16:creationId xmlns:a16="http://schemas.microsoft.com/office/drawing/2014/main" id="{E5413510-8F5C-06A9-A689-AE52C9C31D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12787" y="3826683"/>
            <a:ext cx="5166417" cy="595906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Här ligger en underrubrik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D416AB0-D192-60C1-9123-8A17A23EAF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079" y="488780"/>
            <a:ext cx="1005840" cy="92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7932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ubrikbild med bakgrundsbil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klädsel, person, gräs, utomhus&#10;&#10;AI-genererat innehåll kan vara felaktigt.">
            <a:extLst>
              <a:ext uri="{FF2B5EF4-FFF2-40B4-BE49-F238E27FC236}">
                <a16:creationId xmlns:a16="http://schemas.microsoft.com/office/drawing/2014/main" id="{B607E660-C22E-C5F0-9DEA-527FA4C4FA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4787"/>
            <a:ext cx="12192000" cy="8127360"/>
          </a:xfrm>
          <a:prstGeom prst="rect">
            <a:avLst/>
          </a:prstGeom>
        </p:spPr>
      </p:pic>
      <p:sp>
        <p:nvSpPr>
          <p:cNvPr id="20" name="Rektangel: rundade hörn 19">
            <a:extLst>
              <a:ext uri="{FF2B5EF4-FFF2-40B4-BE49-F238E27FC236}">
                <a16:creationId xmlns:a16="http://schemas.microsoft.com/office/drawing/2014/main" id="{5471D428-DEC9-43C2-79EB-41C38CB498FA}"/>
              </a:ext>
            </a:extLst>
          </p:cNvPr>
          <p:cNvSpPr/>
          <p:nvPr userDrawn="1"/>
        </p:nvSpPr>
        <p:spPr>
          <a:xfrm>
            <a:off x="2338871" y="1975401"/>
            <a:ext cx="7514251" cy="2818027"/>
          </a:xfrm>
          <a:prstGeom prst="roundRect">
            <a:avLst>
              <a:gd name="adj" fmla="val 50000"/>
            </a:avLst>
          </a:prstGeom>
          <a:solidFill>
            <a:srgbClr val="152838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22" name="Rubrik 1">
            <a:extLst>
              <a:ext uri="{FF2B5EF4-FFF2-40B4-BE49-F238E27FC236}">
                <a16:creationId xmlns:a16="http://schemas.microsoft.com/office/drawing/2014/main" id="{BA2CC3AB-3EF4-AB6D-F67C-E67FD255DD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88817" y="1983453"/>
            <a:ext cx="7014358" cy="1472391"/>
          </a:xfrm>
        </p:spPr>
        <p:txBody>
          <a:bodyPr anchor="ctr" anchorCtr="0">
            <a:normAutofit/>
          </a:bodyPr>
          <a:lstStyle>
            <a:lvl1pPr algn="ctr">
              <a:defRPr sz="4400" i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En rubrik</a:t>
            </a:r>
          </a:p>
        </p:txBody>
      </p:sp>
      <p:sp>
        <p:nvSpPr>
          <p:cNvPr id="23" name="Underrubrik 2">
            <a:extLst>
              <a:ext uri="{FF2B5EF4-FFF2-40B4-BE49-F238E27FC236}">
                <a16:creationId xmlns:a16="http://schemas.microsoft.com/office/drawing/2014/main" id="{E5413510-8F5C-06A9-A689-AE52C9C31D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12787" y="3826683"/>
            <a:ext cx="5166417" cy="595906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Här ligger en underrubrik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D416AB0-D192-60C1-9123-8A17A23EAF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079" y="488780"/>
            <a:ext cx="1005840" cy="92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9829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punktlist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AB9BD9B-1939-FAFC-C8DF-63FE45AE84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2000" y="720000"/>
            <a:ext cx="11160000" cy="1440000"/>
          </a:xfrm>
        </p:spPr>
        <p:txBody>
          <a:bodyPr anchor="ctr" anchorCtr="0">
            <a:normAutofit/>
          </a:bodyPr>
          <a:lstStyle>
            <a:lvl1pPr algn="l">
              <a:defRPr sz="4400" i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03FE9A5C-0BA5-AD55-C653-AF110B70BAA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22000" y="2520000"/>
            <a:ext cx="11160000" cy="324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Punktlista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81A6A9D3-E589-76B5-33F6-ECC28D6C2B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/>
          </a:blip>
          <a:stretch>
            <a:fillRect/>
          </a:stretch>
        </p:blipFill>
        <p:spPr>
          <a:xfrm>
            <a:off x="11171958" y="5781487"/>
            <a:ext cx="917434" cy="853613"/>
          </a:xfrm>
          <a:prstGeom prst="rect">
            <a:avLst/>
          </a:prstGeom>
        </p:spPr>
      </p:pic>
      <p:pic>
        <p:nvPicPr>
          <p:cNvPr id="16" name="Bildobjekt 15" descr="En bild som visar text, emblem, symbol, krona&#10;&#10;Automatiskt genererad beskrivning">
            <a:extLst>
              <a:ext uri="{FF2B5EF4-FFF2-40B4-BE49-F238E27FC236}">
                <a16:creationId xmlns:a16="http://schemas.microsoft.com/office/drawing/2014/main" id="{144141DF-A466-FB19-63D0-1FE527E262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800" y="5857200"/>
            <a:ext cx="841209" cy="7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5534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bröd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8BF0545-E5D6-B186-0CA5-4ED34A34A330}"/>
              </a:ext>
            </a:extLst>
          </p:cNvPr>
          <p:cNvSpPr txBox="1">
            <a:spLocks/>
          </p:cNvSpPr>
          <p:nvPr userDrawn="1"/>
        </p:nvSpPr>
        <p:spPr>
          <a:xfrm>
            <a:off x="813147" y="2919663"/>
            <a:ext cx="10565706" cy="328863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j-ea"/>
              <a:cs typeface="+mj-cs"/>
            </a:endParaRPr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65020989-FB84-5970-CED0-5CF8044E17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2000" y="720000"/>
            <a:ext cx="11160000" cy="1440000"/>
          </a:xfrm>
        </p:spPr>
        <p:txBody>
          <a:bodyPr anchor="ctr" anchorCtr="0">
            <a:normAutofit/>
          </a:bodyPr>
          <a:lstStyle>
            <a:lvl1pPr algn="l">
              <a:defRPr sz="4400" i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3" name="Platshållare för innehåll 12">
            <a:extLst>
              <a:ext uri="{FF2B5EF4-FFF2-40B4-BE49-F238E27FC236}">
                <a16:creationId xmlns:a16="http://schemas.microsoft.com/office/drawing/2014/main" id="{A4DA8382-5830-DABC-D0EE-080BFD44ACC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22000" y="2520000"/>
            <a:ext cx="11160000" cy="32400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Brödtext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F2BDE38A-CEC2-8997-CFEF-705EF4E753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/>
          </a:blip>
          <a:stretch>
            <a:fillRect/>
          </a:stretch>
        </p:blipFill>
        <p:spPr>
          <a:xfrm>
            <a:off x="11171958" y="5781487"/>
            <a:ext cx="917434" cy="853613"/>
          </a:xfrm>
          <a:prstGeom prst="rect">
            <a:avLst/>
          </a:prstGeom>
        </p:spPr>
      </p:pic>
      <p:pic>
        <p:nvPicPr>
          <p:cNvPr id="14" name="Bildobjekt 13" descr="En bild som visar text, emblem, symbol, krona&#10;&#10;Automatiskt genererad beskrivning">
            <a:extLst>
              <a:ext uri="{FF2B5EF4-FFF2-40B4-BE49-F238E27FC236}">
                <a16:creationId xmlns:a16="http://schemas.microsoft.com/office/drawing/2014/main" id="{A16A1053-D10D-A6C3-2A7A-8457BE5599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800" y="5857200"/>
            <a:ext cx="841209" cy="7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0593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text och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>
            <a:extLst>
              <a:ext uri="{FF2B5EF4-FFF2-40B4-BE49-F238E27FC236}">
                <a16:creationId xmlns:a16="http://schemas.microsoft.com/office/drawing/2014/main" id="{F661D7AE-05EB-BC4E-B3DC-7F4CBAE2EF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82504" y="739832"/>
            <a:ext cx="6840000" cy="1440000"/>
          </a:xfrm>
        </p:spPr>
        <p:txBody>
          <a:bodyPr anchor="ctr" anchorCtr="0">
            <a:normAutofit/>
          </a:bodyPr>
          <a:lstStyle>
            <a:lvl1pPr algn="l">
              <a:defRPr sz="4400" i="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8" name="Platshållare för bild 9">
            <a:extLst>
              <a:ext uri="{FF2B5EF4-FFF2-40B4-BE49-F238E27FC236}">
                <a16:creationId xmlns:a16="http://schemas.microsoft.com/office/drawing/2014/main" id="{A92F1925-D103-3276-D23F-1641A69C437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437888" cy="68580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FontTx/>
              <a:buNone/>
              <a:defRPr sz="16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4F8ADF8-94C2-ACF8-6BCB-67BD2EBB5FC5}"/>
              </a:ext>
            </a:extLst>
          </p:cNvPr>
          <p:cNvSpPr txBox="1">
            <a:spLocks/>
          </p:cNvSpPr>
          <p:nvPr userDrawn="1"/>
        </p:nvSpPr>
        <p:spPr>
          <a:xfrm>
            <a:off x="239268" y="2919663"/>
            <a:ext cx="7313676" cy="328863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j-ea"/>
              <a:cs typeface="+mj-cs"/>
            </a:endParaRPr>
          </a:p>
        </p:txBody>
      </p:sp>
      <p:sp>
        <p:nvSpPr>
          <p:cNvPr id="9" name="Platshållare för innehåll 8">
            <a:extLst>
              <a:ext uri="{FF2B5EF4-FFF2-40B4-BE49-F238E27FC236}">
                <a16:creationId xmlns:a16="http://schemas.microsoft.com/office/drawing/2014/main" id="{663F12E0-7BD9-2001-5095-51FDAD2D4D2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782504" y="2552403"/>
            <a:ext cx="6840000" cy="3240000"/>
          </a:xfrm>
        </p:spPr>
        <p:txBody>
          <a:bodyPr/>
          <a:lstStyle>
            <a:lvl1pPr marL="0" indent="0">
              <a:buNone/>
              <a:defRPr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text </a:t>
            </a:r>
          </a:p>
        </p:txBody>
      </p:sp>
      <p:pic>
        <p:nvPicPr>
          <p:cNvPr id="3" name="Bildobjekt 2" descr="En bild som visar text, emblem, symbol, krona&#10;&#10;Automatiskt genererad beskrivning">
            <a:extLst>
              <a:ext uri="{FF2B5EF4-FFF2-40B4-BE49-F238E27FC236}">
                <a16:creationId xmlns:a16="http://schemas.microsoft.com/office/drawing/2014/main" id="{DBD17B56-6A5E-18E8-7EEF-7E149CEC1A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800" y="5857200"/>
            <a:ext cx="841209" cy="7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0567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bild med logga i höger hör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4F8ADF8-94C2-ACF8-6BCB-67BD2EBB5FC5}"/>
              </a:ext>
            </a:extLst>
          </p:cNvPr>
          <p:cNvSpPr txBox="1">
            <a:spLocks/>
          </p:cNvSpPr>
          <p:nvPr userDrawn="1"/>
        </p:nvSpPr>
        <p:spPr>
          <a:xfrm>
            <a:off x="239268" y="2919663"/>
            <a:ext cx="7313676" cy="328863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j-ea"/>
              <a:cs typeface="+mj-cs"/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CCD46C2-81FC-B0CD-9294-9BCA9107E1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/>
          </a:blip>
          <a:stretch>
            <a:fillRect/>
          </a:stretch>
        </p:blipFill>
        <p:spPr>
          <a:xfrm>
            <a:off x="11171958" y="5781487"/>
            <a:ext cx="917434" cy="853613"/>
          </a:xfrm>
          <a:prstGeom prst="rect">
            <a:avLst/>
          </a:prstGeom>
        </p:spPr>
      </p:pic>
      <p:pic>
        <p:nvPicPr>
          <p:cNvPr id="9" name="Bildobjekt 8" descr="En bild som visar text, emblem, symbol, krona&#10;&#10;Automatiskt genererad beskrivning">
            <a:extLst>
              <a:ext uri="{FF2B5EF4-FFF2-40B4-BE49-F238E27FC236}">
                <a16:creationId xmlns:a16="http://schemas.microsoft.com/office/drawing/2014/main" id="{BEF8C4D2-F81E-8BE9-D70D-8B9F8F788A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800" y="5857200"/>
            <a:ext cx="841209" cy="7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66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 med bakgrundsbil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tshållare för bild 20">
            <a:extLst>
              <a:ext uri="{FF2B5EF4-FFF2-40B4-BE49-F238E27FC236}">
                <a16:creationId xmlns:a16="http://schemas.microsoft.com/office/drawing/2014/main" id="{A535A65A-8623-775B-9AE8-0DE0AE9AAF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-3" y="0"/>
            <a:ext cx="12192000" cy="6858000"/>
          </a:xfrm>
          <a:prstGeom prst="rect">
            <a:avLst/>
          </a:prstGeom>
        </p:spPr>
      </p:pic>
      <p:sp>
        <p:nvSpPr>
          <p:cNvPr id="2" name="Rektangel: rundade hörn 1">
            <a:extLst>
              <a:ext uri="{FF2B5EF4-FFF2-40B4-BE49-F238E27FC236}">
                <a16:creationId xmlns:a16="http://schemas.microsoft.com/office/drawing/2014/main" id="{ACBA2108-8830-9225-902D-0C8C9F2CAB3B}"/>
              </a:ext>
            </a:extLst>
          </p:cNvPr>
          <p:cNvSpPr/>
          <p:nvPr userDrawn="1"/>
        </p:nvSpPr>
        <p:spPr>
          <a:xfrm>
            <a:off x="2338871" y="1975401"/>
            <a:ext cx="7514251" cy="2818027"/>
          </a:xfrm>
          <a:prstGeom prst="roundRect">
            <a:avLst>
              <a:gd name="adj" fmla="val 50000"/>
            </a:avLst>
          </a:prstGeom>
          <a:solidFill>
            <a:srgbClr val="152838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16FA1B1F-4013-F29D-C89C-8F3BFB48E5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88817" y="1983453"/>
            <a:ext cx="7014358" cy="1472391"/>
          </a:xfrm>
        </p:spPr>
        <p:txBody>
          <a:bodyPr anchor="ctr" anchorCtr="0">
            <a:normAutofit/>
          </a:bodyPr>
          <a:lstStyle>
            <a:lvl1pPr algn="ctr">
              <a:defRPr sz="4400" i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En rubrik</a:t>
            </a:r>
          </a:p>
        </p:txBody>
      </p:sp>
      <p:sp>
        <p:nvSpPr>
          <p:cNvPr id="7" name="Underrubrik 2">
            <a:extLst>
              <a:ext uri="{FF2B5EF4-FFF2-40B4-BE49-F238E27FC236}">
                <a16:creationId xmlns:a16="http://schemas.microsoft.com/office/drawing/2014/main" id="{52CB5BF4-FE02-29FA-86E0-41167E8260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12787" y="3826683"/>
            <a:ext cx="5166417" cy="595906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Här ligger en underrubrik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3584448E-A992-D654-FDD7-5007D7B354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079" y="488780"/>
            <a:ext cx="1005840" cy="9220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97795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med bakgrundsbil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person, klädsel, Officiell, säkerhet&#10;&#10;Automatiskt genererad beskrivning">
            <a:extLst>
              <a:ext uri="{FF2B5EF4-FFF2-40B4-BE49-F238E27FC236}">
                <a16:creationId xmlns:a16="http://schemas.microsoft.com/office/drawing/2014/main" id="{3F7A253A-C67C-7690-FEAC-ECF0958DD3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274" y="-1259114"/>
            <a:ext cx="12430538" cy="8282924"/>
          </a:xfrm>
          <a:prstGeom prst="rect">
            <a:avLst/>
          </a:prstGeom>
        </p:spPr>
      </p:pic>
      <p:sp>
        <p:nvSpPr>
          <p:cNvPr id="20" name="Rektangel: rundade hörn 19">
            <a:extLst>
              <a:ext uri="{FF2B5EF4-FFF2-40B4-BE49-F238E27FC236}">
                <a16:creationId xmlns:a16="http://schemas.microsoft.com/office/drawing/2014/main" id="{5471D428-DEC9-43C2-79EB-41C38CB498FA}"/>
              </a:ext>
            </a:extLst>
          </p:cNvPr>
          <p:cNvSpPr/>
          <p:nvPr userDrawn="1"/>
        </p:nvSpPr>
        <p:spPr>
          <a:xfrm>
            <a:off x="2338871" y="1975401"/>
            <a:ext cx="7514251" cy="2818027"/>
          </a:xfrm>
          <a:prstGeom prst="roundRect">
            <a:avLst>
              <a:gd name="adj" fmla="val 50000"/>
            </a:avLst>
          </a:prstGeom>
          <a:solidFill>
            <a:srgbClr val="152838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22" name="Rubrik 1">
            <a:extLst>
              <a:ext uri="{FF2B5EF4-FFF2-40B4-BE49-F238E27FC236}">
                <a16:creationId xmlns:a16="http://schemas.microsoft.com/office/drawing/2014/main" id="{BA2CC3AB-3EF4-AB6D-F67C-E67FD255DD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88817" y="1983453"/>
            <a:ext cx="7014358" cy="1472391"/>
          </a:xfrm>
        </p:spPr>
        <p:txBody>
          <a:bodyPr anchor="ctr" anchorCtr="0">
            <a:normAutofit/>
          </a:bodyPr>
          <a:lstStyle>
            <a:lvl1pPr algn="ctr">
              <a:defRPr sz="4400" i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En rubrik</a:t>
            </a:r>
          </a:p>
        </p:txBody>
      </p:sp>
      <p:sp>
        <p:nvSpPr>
          <p:cNvPr id="23" name="Underrubrik 2">
            <a:extLst>
              <a:ext uri="{FF2B5EF4-FFF2-40B4-BE49-F238E27FC236}">
                <a16:creationId xmlns:a16="http://schemas.microsoft.com/office/drawing/2014/main" id="{E5413510-8F5C-06A9-A689-AE52C9C31D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12787" y="3826683"/>
            <a:ext cx="5166417" cy="595906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Här ligger en underrubrik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4517E07-622A-14AB-2CF7-FEC4ED8E10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079" y="488780"/>
            <a:ext cx="1005840" cy="92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766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bild med bakgrundsbil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En bild som visar klädsel, person, Människoansikte, fordon&#10;&#10;AI-genererat innehåll kan vara felaktigt.">
            <a:extLst>
              <a:ext uri="{FF2B5EF4-FFF2-40B4-BE49-F238E27FC236}">
                <a16:creationId xmlns:a16="http://schemas.microsoft.com/office/drawing/2014/main" id="{9BFB1183-A150-5FFB-65B5-FECDE927DB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321" y="-640521"/>
            <a:ext cx="13402576" cy="8934408"/>
          </a:xfrm>
          <a:prstGeom prst="rect">
            <a:avLst/>
          </a:prstGeom>
        </p:spPr>
      </p:pic>
      <p:sp>
        <p:nvSpPr>
          <p:cNvPr id="20" name="Rektangel: rundade hörn 19">
            <a:extLst>
              <a:ext uri="{FF2B5EF4-FFF2-40B4-BE49-F238E27FC236}">
                <a16:creationId xmlns:a16="http://schemas.microsoft.com/office/drawing/2014/main" id="{5471D428-DEC9-43C2-79EB-41C38CB498FA}"/>
              </a:ext>
            </a:extLst>
          </p:cNvPr>
          <p:cNvSpPr/>
          <p:nvPr userDrawn="1"/>
        </p:nvSpPr>
        <p:spPr>
          <a:xfrm>
            <a:off x="2338871" y="1975401"/>
            <a:ext cx="7514251" cy="2818027"/>
          </a:xfrm>
          <a:prstGeom prst="roundRect">
            <a:avLst>
              <a:gd name="adj" fmla="val 50000"/>
            </a:avLst>
          </a:prstGeom>
          <a:solidFill>
            <a:srgbClr val="152838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22" name="Rubrik 1">
            <a:extLst>
              <a:ext uri="{FF2B5EF4-FFF2-40B4-BE49-F238E27FC236}">
                <a16:creationId xmlns:a16="http://schemas.microsoft.com/office/drawing/2014/main" id="{BA2CC3AB-3EF4-AB6D-F67C-E67FD255DD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88817" y="1983453"/>
            <a:ext cx="7014358" cy="1472391"/>
          </a:xfrm>
        </p:spPr>
        <p:txBody>
          <a:bodyPr anchor="ctr" anchorCtr="0">
            <a:normAutofit/>
          </a:bodyPr>
          <a:lstStyle>
            <a:lvl1pPr algn="ctr">
              <a:defRPr sz="4400" i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En rubrik</a:t>
            </a:r>
          </a:p>
        </p:txBody>
      </p:sp>
      <p:sp>
        <p:nvSpPr>
          <p:cNvPr id="23" name="Underrubrik 2">
            <a:extLst>
              <a:ext uri="{FF2B5EF4-FFF2-40B4-BE49-F238E27FC236}">
                <a16:creationId xmlns:a16="http://schemas.microsoft.com/office/drawing/2014/main" id="{E5413510-8F5C-06A9-A689-AE52C9C31D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12787" y="3826683"/>
            <a:ext cx="5166417" cy="595906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Här ligger en underrubrik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B1DCEA0-2229-D4AA-268D-A76AB7F707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079" y="488780"/>
            <a:ext cx="1005840" cy="92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9541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bild med bakgrundsbil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En bild som visar klädsel, person, Människoansikte, fordon&#10;&#10;AI-genererat innehåll kan vara felaktigt.">
            <a:extLst>
              <a:ext uri="{FF2B5EF4-FFF2-40B4-BE49-F238E27FC236}">
                <a16:creationId xmlns:a16="http://schemas.microsoft.com/office/drawing/2014/main" id="{9BFB1183-A150-5FFB-65B5-FECDE927DB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321" y="-640521"/>
            <a:ext cx="13402576" cy="8934408"/>
          </a:xfrm>
          <a:prstGeom prst="rect">
            <a:avLst/>
          </a:prstGeom>
        </p:spPr>
      </p:pic>
      <p:sp>
        <p:nvSpPr>
          <p:cNvPr id="20" name="Rektangel: rundade hörn 19">
            <a:extLst>
              <a:ext uri="{FF2B5EF4-FFF2-40B4-BE49-F238E27FC236}">
                <a16:creationId xmlns:a16="http://schemas.microsoft.com/office/drawing/2014/main" id="{5471D428-DEC9-43C2-79EB-41C38CB498FA}"/>
              </a:ext>
            </a:extLst>
          </p:cNvPr>
          <p:cNvSpPr/>
          <p:nvPr userDrawn="1"/>
        </p:nvSpPr>
        <p:spPr>
          <a:xfrm>
            <a:off x="2338871" y="1975401"/>
            <a:ext cx="7514251" cy="2818027"/>
          </a:xfrm>
          <a:prstGeom prst="roundRect">
            <a:avLst>
              <a:gd name="adj" fmla="val 50000"/>
            </a:avLst>
          </a:prstGeom>
          <a:solidFill>
            <a:srgbClr val="152838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22" name="Rubrik 1">
            <a:extLst>
              <a:ext uri="{FF2B5EF4-FFF2-40B4-BE49-F238E27FC236}">
                <a16:creationId xmlns:a16="http://schemas.microsoft.com/office/drawing/2014/main" id="{BA2CC3AB-3EF4-AB6D-F67C-E67FD255DD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88817" y="1983453"/>
            <a:ext cx="7014358" cy="1472391"/>
          </a:xfrm>
        </p:spPr>
        <p:txBody>
          <a:bodyPr anchor="ctr" anchorCtr="0">
            <a:normAutofit/>
          </a:bodyPr>
          <a:lstStyle>
            <a:lvl1pPr algn="ctr">
              <a:defRPr sz="4400" i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En rubrik</a:t>
            </a:r>
          </a:p>
        </p:txBody>
      </p:sp>
      <p:sp>
        <p:nvSpPr>
          <p:cNvPr id="23" name="Underrubrik 2">
            <a:extLst>
              <a:ext uri="{FF2B5EF4-FFF2-40B4-BE49-F238E27FC236}">
                <a16:creationId xmlns:a16="http://schemas.microsoft.com/office/drawing/2014/main" id="{E5413510-8F5C-06A9-A689-AE52C9C31D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12787" y="3826683"/>
            <a:ext cx="5166417" cy="595906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Här ligger en underrubrik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B1DCEA0-2229-D4AA-268D-A76AB7F707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079" y="488780"/>
            <a:ext cx="1005840" cy="92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769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Rubrikbild med bakgrundsbil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person, Människoansikte, klädsel, person&#10;&#10;AI-genererat innehåll kan vara felaktigt.">
            <a:extLst>
              <a:ext uri="{FF2B5EF4-FFF2-40B4-BE49-F238E27FC236}">
                <a16:creationId xmlns:a16="http://schemas.microsoft.com/office/drawing/2014/main" id="{0C7C1EB6-C577-BCB1-D2FA-EB193A60CA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199" y="0"/>
            <a:ext cx="12344398" cy="8230262"/>
          </a:xfrm>
          <a:prstGeom prst="rect">
            <a:avLst/>
          </a:prstGeom>
        </p:spPr>
      </p:pic>
      <p:sp>
        <p:nvSpPr>
          <p:cNvPr id="20" name="Rektangel: rundade hörn 19">
            <a:extLst>
              <a:ext uri="{FF2B5EF4-FFF2-40B4-BE49-F238E27FC236}">
                <a16:creationId xmlns:a16="http://schemas.microsoft.com/office/drawing/2014/main" id="{5471D428-DEC9-43C2-79EB-41C38CB498FA}"/>
              </a:ext>
            </a:extLst>
          </p:cNvPr>
          <p:cNvSpPr/>
          <p:nvPr userDrawn="1"/>
        </p:nvSpPr>
        <p:spPr>
          <a:xfrm>
            <a:off x="2338871" y="1975401"/>
            <a:ext cx="7514251" cy="2818027"/>
          </a:xfrm>
          <a:prstGeom prst="roundRect">
            <a:avLst>
              <a:gd name="adj" fmla="val 50000"/>
            </a:avLst>
          </a:prstGeom>
          <a:solidFill>
            <a:srgbClr val="152838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22" name="Rubrik 1">
            <a:extLst>
              <a:ext uri="{FF2B5EF4-FFF2-40B4-BE49-F238E27FC236}">
                <a16:creationId xmlns:a16="http://schemas.microsoft.com/office/drawing/2014/main" id="{BA2CC3AB-3EF4-AB6D-F67C-E67FD255DD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88817" y="1983453"/>
            <a:ext cx="7014358" cy="1472391"/>
          </a:xfrm>
        </p:spPr>
        <p:txBody>
          <a:bodyPr anchor="ctr" anchorCtr="0">
            <a:normAutofit/>
          </a:bodyPr>
          <a:lstStyle>
            <a:lvl1pPr algn="ctr">
              <a:defRPr sz="4400" i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En rubrik</a:t>
            </a:r>
          </a:p>
        </p:txBody>
      </p:sp>
      <p:sp>
        <p:nvSpPr>
          <p:cNvPr id="23" name="Underrubrik 2">
            <a:extLst>
              <a:ext uri="{FF2B5EF4-FFF2-40B4-BE49-F238E27FC236}">
                <a16:creationId xmlns:a16="http://schemas.microsoft.com/office/drawing/2014/main" id="{E5413510-8F5C-06A9-A689-AE52C9C31D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12787" y="3826683"/>
            <a:ext cx="5166417" cy="595906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Här ligger en underrubrik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D416AB0-D192-60C1-9123-8A17A23EAF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079" y="488780"/>
            <a:ext cx="1005840" cy="92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236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ubrikbild med bakgrundsbil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klädsel, person, gräs, utomhus&#10;&#10;AI-genererat innehåll kan vara felaktigt.">
            <a:extLst>
              <a:ext uri="{FF2B5EF4-FFF2-40B4-BE49-F238E27FC236}">
                <a16:creationId xmlns:a16="http://schemas.microsoft.com/office/drawing/2014/main" id="{B607E660-C22E-C5F0-9DEA-527FA4C4FA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4787"/>
            <a:ext cx="12192000" cy="8127360"/>
          </a:xfrm>
          <a:prstGeom prst="rect">
            <a:avLst/>
          </a:prstGeom>
        </p:spPr>
      </p:pic>
      <p:sp>
        <p:nvSpPr>
          <p:cNvPr id="20" name="Rektangel: rundade hörn 19">
            <a:extLst>
              <a:ext uri="{FF2B5EF4-FFF2-40B4-BE49-F238E27FC236}">
                <a16:creationId xmlns:a16="http://schemas.microsoft.com/office/drawing/2014/main" id="{5471D428-DEC9-43C2-79EB-41C38CB498FA}"/>
              </a:ext>
            </a:extLst>
          </p:cNvPr>
          <p:cNvSpPr/>
          <p:nvPr userDrawn="1"/>
        </p:nvSpPr>
        <p:spPr>
          <a:xfrm>
            <a:off x="2338871" y="1975401"/>
            <a:ext cx="7514251" cy="2818027"/>
          </a:xfrm>
          <a:prstGeom prst="roundRect">
            <a:avLst>
              <a:gd name="adj" fmla="val 50000"/>
            </a:avLst>
          </a:prstGeom>
          <a:solidFill>
            <a:srgbClr val="152838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22" name="Rubrik 1">
            <a:extLst>
              <a:ext uri="{FF2B5EF4-FFF2-40B4-BE49-F238E27FC236}">
                <a16:creationId xmlns:a16="http://schemas.microsoft.com/office/drawing/2014/main" id="{BA2CC3AB-3EF4-AB6D-F67C-E67FD255DD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88817" y="1983453"/>
            <a:ext cx="7014358" cy="1472391"/>
          </a:xfrm>
        </p:spPr>
        <p:txBody>
          <a:bodyPr anchor="ctr" anchorCtr="0">
            <a:normAutofit/>
          </a:bodyPr>
          <a:lstStyle>
            <a:lvl1pPr algn="ctr">
              <a:defRPr sz="4400" i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En rubrik</a:t>
            </a:r>
          </a:p>
        </p:txBody>
      </p:sp>
      <p:sp>
        <p:nvSpPr>
          <p:cNvPr id="23" name="Underrubrik 2">
            <a:extLst>
              <a:ext uri="{FF2B5EF4-FFF2-40B4-BE49-F238E27FC236}">
                <a16:creationId xmlns:a16="http://schemas.microsoft.com/office/drawing/2014/main" id="{E5413510-8F5C-06A9-A689-AE52C9C31D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12787" y="3826683"/>
            <a:ext cx="5166417" cy="595906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Här ligger en underrubrik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D416AB0-D192-60C1-9123-8A17A23EAF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079" y="488780"/>
            <a:ext cx="1005840" cy="92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393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punktlista">
    <p:bg>
      <p:bgPr>
        <a:solidFill>
          <a:srgbClr val="476D88">
            <a:alpha val="7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AB9BD9B-1939-FAFC-C8DF-63FE45AE84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2000" y="720000"/>
            <a:ext cx="11160000" cy="1440000"/>
          </a:xfrm>
        </p:spPr>
        <p:txBody>
          <a:bodyPr anchor="ctr" anchorCtr="0">
            <a:normAutofit/>
          </a:bodyPr>
          <a:lstStyle>
            <a:lvl1pPr algn="l">
              <a:defRPr sz="4400" i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03FE9A5C-0BA5-AD55-C653-AF110B70BAA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22000" y="2520000"/>
            <a:ext cx="11160000" cy="324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Punktlista</a:t>
            </a:r>
          </a:p>
        </p:txBody>
      </p:sp>
      <p:pic>
        <p:nvPicPr>
          <p:cNvPr id="13" name="Bildobjekt 12" descr="En bild som visar cirkel, måne&#10;&#10;Automatiskt genererad beskrivning">
            <a:extLst>
              <a:ext uri="{FF2B5EF4-FFF2-40B4-BE49-F238E27FC236}">
                <a16:creationId xmlns:a16="http://schemas.microsoft.com/office/drawing/2014/main" id="{FE583072-B763-7D22-BE94-22B01B8B8F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065" y="5346065"/>
            <a:ext cx="1511935" cy="1511935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CD238DE6-57AE-B2CF-5BE9-205D03D0B0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090" y="5856605"/>
            <a:ext cx="838835" cy="76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8214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brödtext">
    <p:bg>
      <p:bgPr>
        <a:solidFill>
          <a:srgbClr val="7592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8BF0545-E5D6-B186-0CA5-4ED34A34A330}"/>
              </a:ext>
            </a:extLst>
          </p:cNvPr>
          <p:cNvSpPr txBox="1">
            <a:spLocks/>
          </p:cNvSpPr>
          <p:nvPr userDrawn="1"/>
        </p:nvSpPr>
        <p:spPr>
          <a:xfrm>
            <a:off x="813147" y="2919663"/>
            <a:ext cx="10565706" cy="328863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j-ea"/>
              <a:cs typeface="+mj-cs"/>
            </a:endParaRPr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65020989-FB84-5970-CED0-5CF8044E17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1999" y="720000"/>
            <a:ext cx="11160000" cy="1440000"/>
          </a:xfrm>
        </p:spPr>
        <p:txBody>
          <a:bodyPr anchor="ctr" anchorCtr="0">
            <a:normAutofit/>
          </a:bodyPr>
          <a:lstStyle>
            <a:lvl1pPr algn="l">
              <a:defRPr sz="4400" i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3" name="Platshållare för innehåll 12">
            <a:extLst>
              <a:ext uri="{FF2B5EF4-FFF2-40B4-BE49-F238E27FC236}">
                <a16:creationId xmlns:a16="http://schemas.microsoft.com/office/drawing/2014/main" id="{A4DA8382-5830-DABC-D0EE-080BFD44ACC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21999" y="2520000"/>
            <a:ext cx="11160000" cy="3240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Brödtext</a:t>
            </a:r>
          </a:p>
        </p:txBody>
      </p:sp>
      <p:pic>
        <p:nvPicPr>
          <p:cNvPr id="11" name="Bildobjekt 10" descr="En bild som visar cirkel, måne&#10;&#10;Automatiskt genererad beskrivning">
            <a:extLst>
              <a:ext uri="{FF2B5EF4-FFF2-40B4-BE49-F238E27FC236}">
                <a16:creationId xmlns:a16="http://schemas.microsoft.com/office/drawing/2014/main" id="{F2AE6477-6F68-9499-ECCE-F8600E8E79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065" y="5346065"/>
            <a:ext cx="1511935" cy="1511935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3D2FDB2E-661A-33B3-B6AC-751C29C523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090" y="5856605"/>
            <a:ext cx="838835" cy="76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9430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text och bild">
    <p:bg>
      <p:bgPr>
        <a:solidFill>
          <a:srgbClr val="7592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>
            <a:extLst>
              <a:ext uri="{FF2B5EF4-FFF2-40B4-BE49-F238E27FC236}">
                <a16:creationId xmlns:a16="http://schemas.microsoft.com/office/drawing/2014/main" id="{F661D7AE-05EB-BC4E-B3DC-7F4CBAE2EF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82504" y="739832"/>
            <a:ext cx="6840000" cy="1440000"/>
          </a:xfrm>
        </p:spPr>
        <p:txBody>
          <a:bodyPr anchor="ctr" anchorCtr="0">
            <a:normAutofit/>
          </a:bodyPr>
          <a:lstStyle>
            <a:lvl1pPr algn="l">
              <a:defRPr sz="4400" i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8" name="Platshållare för bild 9">
            <a:extLst>
              <a:ext uri="{FF2B5EF4-FFF2-40B4-BE49-F238E27FC236}">
                <a16:creationId xmlns:a16="http://schemas.microsoft.com/office/drawing/2014/main" id="{A92F1925-D103-3276-D23F-1641A69C437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437888" cy="68580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4F8ADF8-94C2-ACF8-6BCB-67BD2EBB5FC5}"/>
              </a:ext>
            </a:extLst>
          </p:cNvPr>
          <p:cNvSpPr txBox="1">
            <a:spLocks/>
          </p:cNvSpPr>
          <p:nvPr userDrawn="1"/>
        </p:nvSpPr>
        <p:spPr>
          <a:xfrm>
            <a:off x="239268" y="2919663"/>
            <a:ext cx="7313676" cy="328863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j-ea"/>
              <a:cs typeface="+mj-cs"/>
            </a:endParaRPr>
          </a:p>
        </p:txBody>
      </p:sp>
      <p:sp>
        <p:nvSpPr>
          <p:cNvPr id="9" name="Platshållare för innehåll 8">
            <a:extLst>
              <a:ext uri="{FF2B5EF4-FFF2-40B4-BE49-F238E27FC236}">
                <a16:creationId xmlns:a16="http://schemas.microsoft.com/office/drawing/2014/main" id="{663F12E0-7BD9-2001-5095-51FDAD2D4D2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782504" y="2552403"/>
            <a:ext cx="6840000" cy="3240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text </a:t>
            </a:r>
          </a:p>
        </p:txBody>
      </p:sp>
      <p:pic>
        <p:nvPicPr>
          <p:cNvPr id="3" name="Bildobjekt 2" descr="En bild som visar cirkel, måne&#10;&#10;Automatiskt genererad beskrivning">
            <a:extLst>
              <a:ext uri="{FF2B5EF4-FFF2-40B4-BE49-F238E27FC236}">
                <a16:creationId xmlns:a16="http://schemas.microsoft.com/office/drawing/2014/main" id="{E4165648-F023-44B5-B1E0-766A20D956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065" y="5346065"/>
            <a:ext cx="1511935" cy="1511935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5C6EE04B-9A19-61B1-D93C-F6BB697A72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090" y="5856605"/>
            <a:ext cx="838835" cy="76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6718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bild med logga i höger hörn">
    <p:bg>
      <p:bgPr>
        <a:solidFill>
          <a:srgbClr val="476D88">
            <a:alpha val="7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4F8ADF8-94C2-ACF8-6BCB-67BD2EBB5FC5}"/>
              </a:ext>
            </a:extLst>
          </p:cNvPr>
          <p:cNvSpPr txBox="1">
            <a:spLocks/>
          </p:cNvSpPr>
          <p:nvPr userDrawn="1"/>
        </p:nvSpPr>
        <p:spPr>
          <a:xfrm>
            <a:off x="239268" y="2919663"/>
            <a:ext cx="7313676" cy="328863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j-ea"/>
              <a:cs typeface="+mj-cs"/>
            </a:endParaRPr>
          </a:p>
        </p:txBody>
      </p:sp>
      <p:pic>
        <p:nvPicPr>
          <p:cNvPr id="9" name="Bildobjekt 8" descr="En bild som visar cirkel, måne&#10;&#10;Automatiskt genererad beskrivning">
            <a:extLst>
              <a:ext uri="{FF2B5EF4-FFF2-40B4-BE49-F238E27FC236}">
                <a16:creationId xmlns:a16="http://schemas.microsoft.com/office/drawing/2014/main" id="{B266C80B-9EC1-E99C-A1A7-EC28A65B5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065" y="5346065"/>
            <a:ext cx="1511935" cy="1511935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0989A9AE-06B8-458F-977A-89F77C0E1A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090" y="5856605"/>
            <a:ext cx="838835" cy="76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3715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 med bakgrundsbil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tshållare för bild 20">
            <a:extLst>
              <a:ext uri="{FF2B5EF4-FFF2-40B4-BE49-F238E27FC236}">
                <a16:creationId xmlns:a16="http://schemas.microsoft.com/office/drawing/2014/main" id="{A535A65A-8623-775B-9AE8-0DE0AE9AAF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-3" y="0"/>
            <a:ext cx="12192000" cy="6858000"/>
          </a:xfrm>
          <a:prstGeom prst="rect">
            <a:avLst/>
          </a:prstGeom>
        </p:spPr>
      </p:pic>
      <p:sp>
        <p:nvSpPr>
          <p:cNvPr id="2" name="Rektangel: rundade hörn 1">
            <a:extLst>
              <a:ext uri="{FF2B5EF4-FFF2-40B4-BE49-F238E27FC236}">
                <a16:creationId xmlns:a16="http://schemas.microsoft.com/office/drawing/2014/main" id="{ACBA2108-8830-9225-902D-0C8C9F2CAB3B}"/>
              </a:ext>
            </a:extLst>
          </p:cNvPr>
          <p:cNvSpPr/>
          <p:nvPr userDrawn="1"/>
        </p:nvSpPr>
        <p:spPr>
          <a:xfrm>
            <a:off x="2338871" y="1975401"/>
            <a:ext cx="7514251" cy="2818027"/>
          </a:xfrm>
          <a:prstGeom prst="roundRect">
            <a:avLst>
              <a:gd name="adj" fmla="val 50000"/>
            </a:avLst>
          </a:prstGeom>
          <a:solidFill>
            <a:srgbClr val="152838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16FA1B1F-4013-F29D-C89C-8F3BFB48E5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88817" y="1983453"/>
            <a:ext cx="7014358" cy="1472391"/>
          </a:xfrm>
        </p:spPr>
        <p:txBody>
          <a:bodyPr anchor="ctr" anchorCtr="0">
            <a:normAutofit/>
          </a:bodyPr>
          <a:lstStyle>
            <a:lvl1pPr algn="ctr">
              <a:defRPr sz="4400" i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En rubrik</a:t>
            </a:r>
          </a:p>
        </p:txBody>
      </p:sp>
      <p:sp>
        <p:nvSpPr>
          <p:cNvPr id="7" name="Underrubrik 2">
            <a:extLst>
              <a:ext uri="{FF2B5EF4-FFF2-40B4-BE49-F238E27FC236}">
                <a16:creationId xmlns:a16="http://schemas.microsoft.com/office/drawing/2014/main" id="{52CB5BF4-FE02-29FA-86E0-41167E8260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12787" y="3826683"/>
            <a:ext cx="5166417" cy="595906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Här ligger en underrubrik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3584448E-A992-D654-FDD7-5007D7B354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079" y="488780"/>
            <a:ext cx="1005840" cy="9220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7429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med bakgrundsbil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person, klädsel, Officiell, säkerhet&#10;&#10;Automatiskt genererad beskrivning">
            <a:extLst>
              <a:ext uri="{FF2B5EF4-FFF2-40B4-BE49-F238E27FC236}">
                <a16:creationId xmlns:a16="http://schemas.microsoft.com/office/drawing/2014/main" id="{5A0A3D6B-C8F9-D766-BC82-A5E7DAD605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274" y="-1259114"/>
            <a:ext cx="12430538" cy="8282924"/>
          </a:xfrm>
          <a:prstGeom prst="rect">
            <a:avLst/>
          </a:prstGeom>
        </p:spPr>
      </p:pic>
      <p:sp>
        <p:nvSpPr>
          <p:cNvPr id="20" name="Rektangel: rundade hörn 19">
            <a:extLst>
              <a:ext uri="{FF2B5EF4-FFF2-40B4-BE49-F238E27FC236}">
                <a16:creationId xmlns:a16="http://schemas.microsoft.com/office/drawing/2014/main" id="{5471D428-DEC9-43C2-79EB-41C38CB498FA}"/>
              </a:ext>
            </a:extLst>
          </p:cNvPr>
          <p:cNvSpPr/>
          <p:nvPr userDrawn="1"/>
        </p:nvSpPr>
        <p:spPr>
          <a:xfrm>
            <a:off x="2338871" y="1975401"/>
            <a:ext cx="7514251" cy="2818027"/>
          </a:xfrm>
          <a:prstGeom prst="roundRect">
            <a:avLst>
              <a:gd name="adj" fmla="val 50000"/>
            </a:avLst>
          </a:prstGeom>
          <a:solidFill>
            <a:srgbClr val="152838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22" name="Rubrik 1">
            <a:extLst>
              <a:ext uri="{FF2B5EF4-FFF2-40B4-BE49-F238E27FC236}">
                <a16:creationId xmlns:a16="http://schemas.microsoft.com/office/drawing/2014/main" id="{BA2CC3AB-3EF4-AB6D-F67C-E67FD255DD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88817" y="1983453"/>
            <a:ext cx="7014358" cy="1472391"/>
          </a:xfrm>
        </p:spPr>
        <p:txBody>
          <a:bodyPr anchor="ctr" anchorCtr="0">
            <a:normAutofit/>
          </a:bodyPr>
          <a:lstStyle>
            <a:lvl1pPr algn="ctr">
              <a:defRPr sz="4400" i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En rubrik</a:t>
            </a:r>
          </a:p>
        </p:txBody>
      </p:sp>
      <p:sp>
        <p:nvSpPr>
          <p:cNvPr id="23" name="Underrubrik 2">
            <a:extLst>
              <a:ext uri="{FF2B5EF4-FFF2-40B4-BE49-F238E27FC236}">
                <a16:creationId xmlns:a16="http://schemas.microsoft.com/office/drawing/2014/main" id="{E5413510-8F5C-06A9-A689-AE52C9C31D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12787" y="3826683"/>
            <a:ext cx="5166417" cy="595906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Här ligger en underrubrik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4517E07-622A-14AB-2CF7-FEC4ED8E10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079" y="488780"/>
            <a:ext cx="1005840" cy="92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512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bild med bakgrundsbil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En bild som visar klädsel, person, Människoansikte, fordon&#10;&#10;AI-genererat innehåll kan vara felaktigt.">
            <a:extLst>
              <a:ext uri="{FF2B5EF4-FFF2-40B4-BE49-F238E27FC236}">
                <a16:creationId xmlns:a16="http://schemas.microsoft.com/office/drawing/2014/main" id="{9BFB1183-A150-5FFB-65B5-FECDE927DB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321" y="-640521"/>
            <a:ext cx="13402576" cy="8934408"/>
          </a:xfrm>
          <a:prstGeom prst="rect">
            <a:avLst/>
          </a:prstGeom>
        </p:spPr>
      </p:pic>
      <p:sp>
        <p:nvSpPr>
          <p:cNvPr id="20" name="Rektangel: rundade hörn 19">
            <a:extLst>
              <a:ext uri="{FF2B5EF4-FFF2-40B4-BE49-F238E27FC236}">
                <a16:creationId xmlns:a16="http://schemas.microsoft.com/office/drawing/2014/main" id="{5471D428-DEC9-43C2-79EB-41C38CB498FA}"/>
              </a:ext>
            </a:extLst>
          </p:cNvPr>
          <p:cNvSpPr/>
          <p:nvPr userDrawn="1"/>
        </p:nvSpPr>
        <p:spPr>
          <a:xfrm>
            <a:off x="2338871" y="1975401"/>
            <a:ext cx="7514251" cy="2818027"/>
          </a:xfrm>
          <a:prstGeom prst="roundRect">
            <a:avLst>
              <a:gd name="adj" fmla="val 50000"/>
            </a:avLst>
          </a:prstGeom>
          <a:solidFill>
            <a:srgbClr val="152838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22" name="Rubrik 1">
            <a:extLst>
              <a:ext uri="{FF2B5EF4-FFF2-40B4-BE49-F238E27FC236}">
                <a16:creationId xmlns:a16="http://schemas.microsoft.com/office/drawing/2014/main" id="{BA2CC3AB-3EF4-AB6D-F67C-E67FD255DD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88817" y="1983453"/>
            <a:ext cx="7014358" cy="1472391"/>
          </a:xfrm>
        </p:spPr>
        <p:txBody>
          <a:bodyPr anchor="ctr" anchorCtr="0">
            <a:normAutofit/>
          </a:bodyPr>
          <a:lstStyle>
            <a:lvl1pPr algn="ctr">
              <a:defRPr sz="4400" i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En rubrik</a:t>
            </a:r>
          </a:p>
        </p:txBody>
      </p:sp>
      <p:sp>
        <p:nvSpPr>
          <p:cNvPr id="23" name="Underrubrik 2">
            <a:extLst>
              <a:ext uri="{FF2B5EF4-FFF2-40B4-BE49-F238E27FC236}">
                <a16:creationId xmlns:a16="http://schemas.microsoft.com/office/drawing/2014/main" id="{E5413510-8F5C-06A9-A689-AE52C9C31D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12787" y="3826683"/>
            <a:ext cx="5166417" cy="595906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Här ligger en underrubrik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B1DCEA0-2229-D4AA-268D-A76AB7F707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079" y="488780"/>
            <a:ext cx="1005840" cy="92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391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Rubrikbild med bakgrundsbil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person, Människoansikte, klädsel, person&#10;&#10;AI-genererat innehåll kan vara felaktigt.">
            <a:extLst>
              <a:ext uri="{FF2B5EF4-FFF2-40B4-BE49-F238E27FC236}">
                <a16:creationId xmlns:a16="http://schemas.microsoft.com/office/drawing/2014/main" id="{0C7C1EB6-C577-BCB1-D2FA-EB193A60CA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199" y="0"/>
            <a:ext cx="12344398" cy="8230262"/>
          </a:xfrm>
          <a:prstGeom prst="rect">
            <a:avLst/>
          </a:prstGeom>
        </p:spPr>
      </p:pic>
      <p:sp>
        <p:nvSpPr>
          <p:cNvPr id="20" name="Rektangel: rundade hörn 19">
            <a:extLst>
              <a:ext uri="{FF2B5EF4-FFF2-40B4-BE49-F238E27FC236}">
                <a16:creationId xmlns:a16="http://schemas.microsoft.com/office/drawing/2014/main" id="{5471D428-DEC9-43C2-79EB-41C38CB498FA}"/>
              </a:ext>
            </a:extLst>
          </p:cNvPr>
          <p:cNvSpPr/>
          <p:nvPr userDrawn="1"/>
        </p:nvSpPr>
        <p:spPr>
          <a:xfrm>
            <a:off x="2338871" y="1975401"/>
            <a:ext cx="7514251" cy="2818027"/>
          </a:xfrm>
          <a:prstGeom prst="roundRect">
            <a:avLst>
              <a:gd name="adj" fmla="val 50000"/>
            </a:avLst>
          </a:prstGeom>
          <a:solidFill>
            <a:srgbClr val="152838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22" name="Rubrik 1">
            <a:extLst>
              <a:ext uri="{FF2B5EF4-FFF2-40B4-BE49-F238E27FC236}">
                <a16:creationId xmlns:a16="http://schemas.microsoft.com/office/drawing/2014/main" id="{BA2CC3AB-3EF4-AB6D-F67C-E67FD255DD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88817" y="1983453"/>
            <a:ext cx="7014358" cy="1472391"/>
          </a:xfrm>
        </p:spPr>
        <p:txBody>
          <a:bodyPr anchor="ctr" anchorCtr="0">
            <a:normAutofit/>
          </a:bodyPr>
          <a:lstStyle>
            <a:lvl1pPr algn="ctr">
              <a:defRPr sz="4400" i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En rubrik</a:t>
            </a:r>
          </a:p>
        </p:txBody>
      </p:sp>
      <p:sp>
        <p:nvSpPr>
          <p:cNvPr id="23" name="Underrubrik 2">
            <a:extLst>
              <a:ext uri="{FF2B5EF4-FFF2-40B4-BE49-F238E27FC236}">
                <a16:creationId xmlns:a16="http://schemas.microsoft.com/office/drawing/2014/main" id="{E5413510-8F5C-06A9-A689-AE52C9C31D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12787" y="3826683"/>
            <a:ext cx="5166417" cy="595906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Här ligger en underrubrik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D416AB0-D192-60C1-9123-8A17A23EAF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079" y="488780"/>
            <a:ext cx="1005840" cy="92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6315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Rubrikbild med bakgrundsbil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person, Människoansikte, klädsel, person&#10;&#10;AI-genererat innehåll kan vara felaktigt.">
            <a:extLst>
              <a:ext uri="{FF2B5EF4-FFF2-40B4-BE49-F238E27FC236}">
                <a16:creationId xmlns:a16="http://schemas.microsoft.com/office/drawing/2014/main" id="{0C7C1EB6-C577-BCB1-D2FA-EB193A60CA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199" y="0"/>
            <a:ext cx="12344398" cy="8230262"/>
          </a:xfrm>
          <a:prstGeom prst="rect">
            <a:avLst/>
          </a:prstGeom>
        </p:spPr>
      </p:pic>
      <p:sp>
        <p:nvSpPr>
          <p:cNvPr id="20" name="Rektangel: rundade hörn 19">
            <a:extLst>
              <a:ext uri="{FF2B5EF4-FFF2-40B4-BE49-F238E27FC236}">
                <a16:creationId xmlns:a16="http://schemas.microsoft.com/office/drawing/2014/main" id="{5471D428-DEC9-43C2-79EB-41C38CB498FA}"/>
              </a:ext>
            </a:extLst>
          </p:cNvPr>
          <p:cNvSpPr/>
          <p:nvPr userDrawn="1"/>
        </p:nvSpPr>
        <p:spPr>
          <a:xfrm>
            <a:off x="2338871" y="1975401"/>
            <a:ext cx="7514251" cy="2818027"/>
          </a:xfrm>
          <a:prstGeom prst="roundRect">
            <a:avLst>
              <a:gd name="adj" fmla="val 50000"/>
            </a:avLst>
          </a:prstGeom>
          <a:solidFill>
            <a:srgbClr val="152838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22" name="Rubrik 1">
            <a:extLst>
              <a:ext uri="{FF2B5EF4-FFF2-40B4-BE49-F238E27FC236}">
                <a16:creationId xmlns:a16="http://schemas.microsoft.com/office/drawing/2014/main" id="{BA2CC3AB-3EF4-AB6D-F67C-E67FD255DD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88817" y="1983453"/>
            <a:ext cx="7014358" cy="1472391"/>
          </a:xfrm>
        </p:spPr>
        <p:txBody>
          <a:bodyPr anchor="ctr" anchorCtr="0">
            <a:normAutofit/>
          </a:bodyPr>
          <a:lstStyle>
            <a:lvl1pPr algn="ctr">
              <a:defRPr sz="4400" i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En rubrik</a:t>
            </a:r>
          </a:p>
        </p:txBody>
      </p:sp>
      <p:sp>
        <p:nvSpPr>
          <p:cNvPr id="23" name="Underrubrik 2">
            <a:extLst>
              <a:ext uri="{FF2B5EF4-FFF2-40B4-BE49-F238E27FC236}">
                <a16:creationId xmlns:a16="http://schemas.microsoft.com/office/drawing/2014/main" id="{E5413510-8F5C-06A9-A689-AE52C9C31D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12787" y="3826683"/>
            <a:ext cx="5166417" cy="595906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Här ligger en underrubrik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D416AB0-D192-60C1-9123-8A17A23EAF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079" y="488780"/>
            <a:ext cx="1005840" cy="92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1321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ubrikbild med bakgrundsbil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klädsel, person, gräs, utomhus&#10;&#10;AI-genererat innehåll kan vara felaktigt.">
            <a:extLst>
              <a:ext uri="{FF2B5EF4-FFF2-40B4-BE49-F238E27FC236}">
                <a16:creationId xmlns:a16="http://schemas.microsoft.com/office/drawing/2014/main" id="{B607E660-C22E-C5F0-9DEA-527FA4C4FA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4787"/>
            <a:ext cx="12192000" cy="8127360"/>
          </a:xfrm>
          <a:prstGeom prst="rect">
            <a:avLst/>
          </a:prstGeom>
        </p:spPr>
      </p:pic>
      <p:sp>
        <p:nvSpPr>
          <p:cNvPr id="20" name="Rektangel: rundade hörn 19">
            <a:extLst>
              <a:ext uri="{FF2B5EF4-FFF2-40B4-BE49-F238E27FC236}">
                <a16:creationId xmlns:a16="http://schemas.microsoft.com/office/drawing/2014/main" id="{5471D428-DEC9-43C2-79EB-41C38CB498FA}"/>
              </a:ext>
            </a:extLst>
          </p:cNvPr>
          <p:cNvSpPr/>
          <p:nvPr userDrawn="1"/>
        </p:nvSpPr>
        <p:spPr>
          <a:xfrm>
            <a:off x="2338871" y="1975401"/>
            <a:ext cx="7514251" cy="2818027"/>
          </a:xfrm>
          <a:prstGeom prst="roundRect">
            <a:avLst>
              <a:gd name="adj" fmla="val 50000"/>
            </a:avLst>
          </a:prstGeom>
          <a:solidFill>
            <a:srgbClr val="152838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22" name="Rubrik 1">
            <a:extLst>
              <a:ext uri="{FF2B5EF4-FFF2-40B4-BE49-F238E27FC236}">
                <a16:creationId xmlns:a16="http://schemas.microsoft.com/office/drawing/2014/main" id="{BA2CC3AB-3EF4-AB6D-F67C-E67FD255DD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88817" y="1983453"/>
            <a:ext cx="7014358" cy="1472391"/>
          </a:xfrm>
        </p:spPr>
        <p:txBody>
          <a:bodyPr anchor="ctr" anchorCtr="0">
            <a:normAutofit/>
          </a:bodyPr>
          <a:lstStyle>
            <a:lvl1pPr algn="ctr">
              <a:defRPr sz="4400" i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En rubrik</a:t>
            </a:r>
          </a:p>
        </p:txBody>
      </p:sp>
      <p:sp>
        <p:nvSpPr>
          <p:cNvPr id="23" name="Underrubrik 2">
            <a:extLst>
              <a:ext uri="{FF2B5EF4-FFF2-40B4-BE49-F238E27FC236}">
                <a16:creationId xmlns:a16="http://schemas.microsoft.com/office/drawing/2014/main" id="{E5413510-8F5C-06A9-A689-AE52C9C31D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12787" y="3826683"/>
            <a:ext cx="5166417" cy="595906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Här ligger en underrubrik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D416AB0-D192-60C1-9123-8A17A23EAF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079" y="488780"/>
            <a:ext cx="1005840" cy="92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12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punktlist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AB9BD9B-1939-FAFC-C8DF-63FE45AE84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3102" y="720000"/>
            <a:ext cx="11160000" cy="1440000"/>
          </a:xfrm>
        </p:spPr>
        <p:txBody>
          <a:bodyPr anchor="ctr" anchorCtr="0">
            <a:normAutofit/>
          </a:bodyPr>
          <a:lstStyle>
            <a:lvl1pPr algn="l">
              <a:defRPr sz="4400" i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03FE9A5C-0BA5-AD55-C653-AF110B70BAA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23102" y="2520000"/>
            <a:ext cx="11160000" cy="324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Punktlista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9F8306FB-7A41-D049-14E0-6256F08AB5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090" y="5856605"/>
            <a:ext cx="838835" cy="76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250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brödtex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8BF0545-E5D6-B186-0CA5-4ED34A34A330}"/>
              </a:ext>
            </a:extLst>
          </p:cNvPr>
          <p:cNvSpPr txBox="1">
            <a:spLocks/>
          </p:cNvSpPr>
          <p:nvPr userDrawn="1"/>
        </p:nvSpPr>
        <p:spPr>
          <a:xfrm>
            <a:off x="813147" y="2919663"/>
            <a:ext cx="10565706" cy="328863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j-ea"/>
              <a:cs typeface="+mj-cs"/>
            </a:endParaRPr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65020989-FB84-5970-CED0-5CF8044E17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2000" y="720000"/>
            <a:ext cx="11160000" cy="1440000"/>
          </a:xfrm>
        </p:spPr>
        <p:txBody>
          <a:bodyPr anchor="ctr" anchorCtr="0">
            <a:normAutofit/>
          </a:bodyPr>
          <a:lstStyle>
            <a:lvl1pPr algn="l">
              <a:defRPr sz="4400" i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3" name="Platshållare för innehåll 12">
            <a:extLst>
              <a:ext uri="{FF2B5EF4-FFF2-40B4-BE49-F238E27FC236}">
                <a16:creationId xmlns:a16="http://schemas.microsoft.com/office/drawing/2014/main" id="{A4DA8382-5830-DABC-D0EE-080BFD44ACC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22000" y="2520000"/>
            <a:ext cx="11160000" cy="3240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Brödtext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AA497EE2-0CC3-71F1-9255-0ACB736358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090" y="5856605"/>
            <a:ext cx="838835" cy="76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453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text och bild"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>
            <a:extLst>
              <a:ext uri="{FF2B5EF4-FFF2-40B4-BE49-F238E27FC236}">
                <a16:creationId xmlns:a16="http://schemas.microsoft.com/office/drawing/2014/main" id="{F661D7AE-05EB-BC4E-B3DC-7F4CBAE2EF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82504" y="739832"/>
            <a:ext cx="6840000" cy="1440000"/>
          </a:xfrm>
        </p:spPr>
        <p:txBody>
          <a:bodyPr anchor="ctr" anchorCtr="0">
            <a:normAutofit/>
          </a:bodyPr>
          <a:lstStyle>
            <a:lvl1pPr algn="l">
              <a:defRPr sz="4400" i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8" name="Platshållare för bild 9">
            <a:extLst>
              <a:ext uri="{FF2B5EF4-FFF2-40B4-BE49-F238E27FC236}">
                <a16:creationId xmlns:a16="http://schemas.microsoft.com/office/drawing/2014/main" id="{A92F1925-D103-3276-D23F-1641A69C437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437888" cy="68580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4F8ADF8-94C2-ACF8-6BCB-67BD2EBB5FC5}"/>
              </a:ext>
            </a:extLst>
          </p:cNvPr>
          <p:cNvSpPr txBox="1">
            <a:spLocks/>
          </p:cNvSpPr>
          <p:nvPr userDrawn="1"/>
        </p:nvSpPr>
        <p:spPr>
          <a:xfrm>
            <a:off x="239268" y="2919663"/>
            <a:ext cx="7313676" cy="328863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j-ea"/>
              <a:cs typeface="+mj-cs"/>
            </a:endParaRPr>
          </a:p>
        </p:txBody>
      </p:sp>
      <p:sp>
        <p:nvSpPr>
          <p:cNvPr id="9" name="Platshållare för innehåll 8">
            <a:extLst>
              <a:ext uri="{FF2B5EF4-FFF2-40B4-BE49-F238E27FC236}">
                <a16:creationId xmlns:a16="http://schemas.microsoft.com/office/drawing/2014/main" id="{663F12E0-7BD9-2001-5095-51FDAD2D4D2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782504" y="2552403"/>
            <a:ext cx="6840000" cy="3240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text 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C6EE04B-9A19-61B1-D93C-F6BB697A72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090" y="5856605"/>
            <a:ext cx="838835" cy="76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135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bild med logga i höger hör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4F8ADF8-94C2-ACF8-6BCB-67BD2EBB5FC5}"/>
              </a:ext>
            </a:extLst>
          </p:cNvPr>
          <p:cNvSpPr txBox="1">
            <a:spLocks/>
          </p:cNvSpPr>
          <p:nvPr userDrawn="1"/>
        </p:nvSpPr>
        <p:spPr>
          <a:xfrm>
            <a:off x="239268" y="2919663"/>
            <a:ext cx="7313676" cy="328863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j-ea"/>
              <a:cs typeface="+mj-cs"/>
            </a:endParaRP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E9A412FE-D4AB-1868-CE17-0409B0FCF8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090" y="5856605"/>
            <a:ext cx="838835" cy="76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278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ubrikbild med bakgrundsbil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klädsel, person, gräs, utomhus&#10;&#10;AI-genererat innehåll kan vara felaktigt.">
            <a:extLst>
              <a:ext uri="{FF2B5EF4-FFF2-40B4-BE49-F238E27FC236}">
                <a16:creationId xmlns:a16="http://schemas.microsoft.com/office/drawing/2014/main" id="{B607E660-C22E-C5F0-9DEA-527FA4C4FA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4787"/>
            <a:ext cx="12192000" cy="8127360"/>
          </a:xfrm>
          <a:prstGeom prst="rect">
            <a:avLst/>
          </a:prstGeom>
        </p:spPr>
      </p:pic>
      <p:sp>
        <p:nvSpPr>
          <p:cNvPr id="20" name="Rektangel: rundade hörn 19">
            <a:extLst>
              <a:ext uri="{FF2B5EF4-FFF2-40B4-BE49-F238E27FC236}">
                <a16:creationId xmlns:a16="http://schemas.microsoft.com/office/drawing/2014/main" id="{5471D428-DEC9-43C2-79EB-41C38CB498FA}"/>
              </a:ext>
            </a:extLst>
          </p:cNvPr>
          <p:cNvSpPr/>
          <p:nvPr userDrawn="1"/>
        </p:nvSpPr>
        <p:spPr>
          <a:xfrm>
            <a:off x="2338871" y="1975401"/>
            <a:ext cx="7514251" cy="2818027"/>
          </a:xfrm>
          <a:prstGeom prst="roundRect">
            <a:avLst>
              <a:gd name="adj" fmla="val 50000"/>
            </a:avLst>
          </a:prstGeom>
          <a:solidFill>
            <a:srgbClr val="152838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22" name="Rubrik 1">
            <a:extLst>
              <a:ext uri="{FF2B5EF4-FFF2-40B4-BE49-F238E27FC236}">
                <a16:creationId xmlns:a16="http://schemas.microsoft.com/office/drawing/2014/main" id="{BA2CC3AB-3EF4-AB6D-F67C-E67FD255DD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88817" y="1983453"/>
            <a:ext cx="7014358" cy="1472391"/>
          </a:xfrm>
        </p:spPr>
        <p:txBody>
          <a:bodyPr anchor="ctr" anchorCtr="0">
            <a:normAutofit/>
          </a:bodyPr>
          <a:lstStyle>
            <a:lvl1pPr algn="ctr">
              <a:defRPr sz="4400" i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En rubrik</a:t>
            </a:r>
          </a:p>
        </p:txBody>
      </p:sp>
      <p:sp>
        <p:nvSpPr>
          <p:cNvPr id="23" name="Underrubrik 2">
            <a:extLst>
              <a:ext uri="{FF2B5EF4-FFF2-40B4-BE49-F238E27FC236}">
                <a16:creationId xmlns:a16="http://schemas.microsoft.com/office/drawing/2014/main" id="{E5413510-8F5C-06A9-A689-AE52C9C31D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12787" y="3826683"/>
            <a:ext cx="5166417" cy="595906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Här ligger en underrubrik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D416AB0-D192-60C1-9123-8A17A23EAF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079" y="488780"/>
            <a:ext cx="1005840" cy="92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37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punktlista">
    <p:bg>
      <p:bgPr>
        <a:solidFill>
          <a:srgbClr val="1529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AB9BD9B-1939-FAFC-C8DF-63FE45AE84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2000" y="720000"/>
            <a:ext cx="11160000" cy="1440000"/>
          </a:xfrm>
        </p:spPr>
        <p:txBody>
          <a:bodyPr anchor="ctr" anchorCtr="0">
            <a:normAutofit/>
          </a:bodyPr>
          <a:lstStyle>
            <a:lvl1pPr algn="l">
              <a:defRPr sz="4400" i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03FE9A5C-0BA5-AD55-C653-AF110B70BAA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22000" y="2520000"/>
            <a:ext cx="11160000" cy="324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Punktlista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F3A6BC95-3ECA-634A-9FD9-78CB8A370F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090" y="5856605"/>
            <a:ext cx="838835" cy="76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780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brödtext">
    <p:bg>
      <p:bgPr>
        <a:solidFill>
          <a:srgbClr val="1529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8BF0545-E5D6-B186-0CA5-4ED34A34A330}"/>
              </a:ext>
            </a:extLst>
          </p:cNvPr>
          <p:cNvSpPr txBox="1">
            <a:spLocks/>
          </p:cNvSpPr>
          <p:nvPr userDrawn="1"/>
        </p:nvSpPr>
        <p:spPr>
          <a:xfrm>
            <a:off x="813147" y="2919663"/>
            <a:ext cx="10565706" cy="328863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j-ea"/>
              <a:cs typeface="+mj-cs"/>
            </a:endParaRPr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65020989-FB84-5970-CED0-5CF8044E17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2000" y="720000"/>
            <a:ext cx="11160000" cy="1440000"/>
          </a:xfrm>
        </p:spPr>
        <p:txBody>
          <a:bodyPr anchor="ctr" anchorCtr="0">
            <a:normAutofit/>
          </a:bodyPr>
          <a:lstStyle>
            <a:lvl1pPr algn="l">
              <a:defRPr sz="4400" i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3" name="Platshållare för innehåll 12">
            <a:extLst>
              <a:ext uri="{FF2B5EF4-FFF2-40B4-BE49-F238E27FC236}">
                <a16:creationId xmlns:a16="http://schemas.microsoft.com/office/drawing/2014/main" id="{A4DA8382-5830-DABC-D0EE-080BFD44ACC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22000" y="2520000"/>
            <a:ext cx="11160000" cy="3238181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Brödtext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0286BB39-1B85-518A-837B-CDF9F05DE9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090" y="5856605"/>
            <a:ext cx="838835" cy="76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72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text och bild">
    <p:bg>
      <p:bgPr>
        <a:solidFill>
          <a:srgbClr val="1529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>
            <a:extLst>
              <a:ext uri="{FF2B5EF4-FFF2-40B4-BE49-F238E27FC236}">
                <a16:creationId xmlns:a16="http://schemas.microsoft.com/office/drawing/2014/main" id="{F661D7AE-05EB-BC4E-B3DC-7F4CBAE2EF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82504" y="739832"/>
            <a:ext cx="6840000" cy="1440000"/>
          </a:xfrm>
        </p:spPr>
        <p:txBody>
          <a:bodyPr anchor="ctr" anchorCtr="0">
            <a:normAutofit/>
          </a:bodyPr>
          <a:lstStyle>
            <a:lvl1pPr algn="l">
              <a:defRPr sz="4400" i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8" name="Platshållare för bild 9">
            <a:extLst>
              <a:ext uri="{FF2B5EF4-FFF2-40B4-BE49-F238E27FC236}">
                <a16:creationId xmlns:a16="http://schemas.microsoft.com/office/drawing/2014/main" id="{A92F1925-D103-3276-D23F-1641A69C437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437888" cy="68580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4F8ADF8-94C2-ACF8-6BCB-67BD2EBB5FC5}"/>
              </a:ext>
            </a:extLst>
          </p:cNvPr>
          <p:cNvSpPr txBox="1">
            <a:spLocks/>
          </p:cNvSpPr>
          <p:nvPr userDrawn="1"/>
        </p:nvSpPr>
        <p:spPr>
          <a:xfrm>
            <a:off x="239268" y="2919663"/>
            <a:ext cx="7313676" cy="328863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j-ea"/>
              <a:cs typeface="+mj-cs"/>
            </a:endParaRPr>
          </a:p>
        </p:txBody>
      </p:sp>
      <p:sp>
        <p:nvSpPr>
          <p:cNvPr id="9" name="Platshållare för innehåll 8">
            <a:extLst>
              <a:ext uri="{FF2B5EF4-FFF2-40B4-BE49-F238E27FC236}">
                <a16:creationId xmlns:a16="http://schemas.microsoft.com/office/drawing/2014/main" id="{663F12E0-7BD9-2001-5095-51FDAD2D4D2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782504" y="2552403"/>
            <a:ext cx="6840000" cy="3240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text 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F6023528-33F1-7405-D1FF-5296D6AB20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090" y="5856605"/>
            <a:ext cx="838835" cy="76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22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bild med logga i höger hörn">
    <p:bg>
      <p:bgPr>
        <a:solidFill>
          <a:srgbClr val="1529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4F8ADF8-94C2-ACF8-6BCB-67BD2EBB5FC5}"/>
              </a:ext>
            </a:extLst>
          </p:cNvPr>
          <p:cNvSpPr txBox="1">
            <a:spLocks/>
          </p:cNvSpPr>
          <p:nvPr userDrawn="1"/>
        </p:nvSpPr>
        <p:spPr>
          <a:xfrm>
            <a:off x="239268" y="2919663"/>
            <a:ext cx="7313676" cy="328863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j-ea"/>
              <a:cs typeface="+mj-cs"/>
            </a:endParaRP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D33EE5AE-893F-D869-FC40-466748A425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090" y="5856605"/>
            <a:ext cx="838835" cy="76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660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2BCEBADE-42B5-EA4C-9B84-7534FEA0B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ED7E2DB-5FCC-294F-B750-C825C0CA67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620407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36" r:id="rId3"/>
    <p:sldLayoutId id="2147483738" r:id="rId4"/>
    <p:sldLayoutId id="2147483769" r:id="rId5"/>
    <p:sldLayoutId id="2147483663" r:id="rId6"/>
    <p:sldLayoutId id="2147483664" r:id="rId7"/>
    <p:sldLayoutId id="2147483764" r:id="rId8"/>
    <p:sldLayoutId id="2147483666" r:id="rId9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39">
          <p15:clr>
            <a:srgbClr val="F26B43"/>
          </p15:clr>
        </p15:guide>
        <p15:guide id="2" pos="52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2BCEBADE-42B5-EA4C-9B84-7534FEA0B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ED7E2DB-5FCC-294F-B750-C825C0CA67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425008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70" r:id="rId3"/>
    <p:sldLayoutId id="2147483771" r:id="rId4"/>
    <p:sldLayoutId id="2147483772" r:id="rId5"/>
    <p:sldLayoutId id="2147483732" r:id="rId6"/>
    <p:sldLayoutId id="2147483733" r:id="rId7"/>
    <p:sldLayoutId id="2147483766" r:id="rId8"/>
    <p:sldLayoutId id="2147483735" r:id="rId9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39">
          <p15:clr>
            <a:srgbClr val="F26B43"/>
          </p15:clr>
        </p15:guide>
        <p15:guide id="2" pos="52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2BCEBADE-42B5-EA4C-9B84-7534FEA0B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ED7E2DB-5FCC-294F-B750-C825C0CA67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013907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73" r:id="rId3"/>
    <p:sldLayoutId id="2147483774" r:id="rId4"/>
    <p:sldLayoutId id="2147483775" r:id="rId5"/>
    <p:sldLayoutId id="2147483684" r:id="rId6"/>
    <p:sldLayoutId id="2147483685" r:id="rId7"/>
    <p:sldLayoutId id="2147483767" r:id="rId8"/>
    <p:sldLayoutId id="2147483687" r:id="rId9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39">
          <p15:clr>
            <a:srgbClr val="F26B43"/>
          </p15:clr>
        </p15:guide>
        <p15:guide id="2" pos="529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2BCEBADE-42B5-EA4C-9B84-7534FEA0B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ED7E2DB-5FCC-294F-B750-C825C0CA67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587420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76" r:id="rId3"/>
    <p:sldLayoutId id="2147483777" r:id="rId4"/>
    <p:sldLayoutId id="2147483778" r:id="rId5"/>
    <p:sldLayoutId id="2147483691" r:id="rId6"/>
    <p:sldLayoutId id="2147483692" r:id="rId7"/>
    <p:sldLayoutId id="2147483765" r:id="rId8"/>
    <p:sldLayoutId id="2147483694" r:id="rId9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39">
          <p15:clr>
            <a:srgbClr val="F26B43"/>
          </p15:clr>
        </p15:guide>
        <p15:guide id="2" pos="529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2BCEBADE-42B5-EA4C-9B84-7534FEA0B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ED7E2DB-5FCC-294F-B750-C825C0CA67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566813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79" r:id="rId3"/>
    <p:sldLayoutId id="2147483780" r:id="rId4"/>
    <p:sldLayoutId id="2147483781" r:id="rId5"/>
    <p:sldLayoutId id="2147483705" r:id="rId6"/>
    <p:sldLayoutId id="2147483706" r:id="rId7"/>
    <p:sldLayoutId id="2147483768" r:id="rId8"/>
    <p:sldLayoutId id="2147483708" r:id="rId9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39">
          <p15:clr>
            <a:srgbClr val="F26B43"/>
          </p15:clr>
        </p15:guide>
        <p15:guide id="2" pos="52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6C41D1D-9C8F-521F-6EA7-E3180A1B8E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r>
              <a:rPr lang="sv-SE" dirty="0"/>
              <a:t>[Föreläsningens namn]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878A6C5-AEC5-359C-D724-850A1B593F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v-SE" dirty="0"/>
              <a:t>Akademin för polisiärt arbete</a:t>
            </a:r>
          </a:p>
        </p:txBody>
      </p:sp>
    </p:spTree>
    <p:extLst>
      <p:ext uri="{BB962C8B-B14F-4D97-AF65-F5344CB8AC3E}">
        <p14:creationId xmlns:p14="http://schemas.microsoft.com/office/powerpoint/2010/main" val="2369973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2B59FCC4-11F8-F7C2-E0EC-277EC97EB9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Olika layouter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370B2154-3129-DCFD-B7F0-4A0C1C1EC0A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sv-SE" b="0" i="0" dirty="0">
                <a:solidFill>
                  <a:srgbClr val="152938"/>
                </a:solidFill>
                <a:effectLst/>
                <a:highlight>
                  <a:srgbClr val="FFFFFF"/>
                </a:highlight>
              </a:rPr>
              <a:t>Du vet väl att du kan ändra sidans layout i PowerPoint-mallen? Det finns olika varianter av layout i mallen som gör det enklare för dig att skapa en enhetlig presentation i högskolans manér. Genom att välja olika layouter för sidorna i din presentation blir det enklare att placera text och bild. </a:t>
            </a:r>
          </a:p>
          <a:p>
            <a:pPr algn="l">
              <a:lnSpc>
                <a:spcPct val="100000"/>
              </a:lnSpc>
            </a:pPr>
            <a:r>
              <a:rPr lang="sv-SE" b="0" i="0" dirty="0">
                <a:solidFill>
                  <a:srgbClr val="152938"/>
                </a:solidFill>
                <a:effectLst/>
                <a:highlight>
                  <a:srgbClr val="FFFFFF"/>
                </a:highlight>
              </a:rPr>
              <a:t>Du kan välja vilken layout du vill ha genom att högerklicka på en sida i presentationen och därefter välja "Layout" i menyn du får upp. Då ser du varianterna du kan välja på. </a:t>
            </a:r>
          </a:p>
          <a:p>
            <a:pPr algn="l">
              <a:lnSpc>
                <a:spcPct val="100000"/>
              </a:lnSpc>
            </a:pPr>
            <a:r>
              <a:rPr lang="sv-SE" b="0" i="0" dirty="0">
                <a:solidFill>
                  <a:srgbClr val="152938"/>
                </a:solidFill>
                <a:effectLst/>
                <a:highlight>
                  <a:srgbClr val="FFFFFF"/>
                </a:highlight>
              </a:rPr>
              <a:t>Du kan också klicka på "Layout" i Start-menyn och välja variant där.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7315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BBE199E7-2B5D-7E2E-2708-478C4D9A0C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Bilder</a:t>
            </a:r>
          </a:p>
        </p:txBody>
      </p:sp>
      <p:pic>
        <p:nvPicPr>
          <p:cNvPr id="10" name="Platshållare för bild 9">
            <a:extLst>
              <a:ext uri="{FF2B5EF4-FFF2-40B4-BE49-F238E27FC236}">
                <a16:creationId xmlns:a16="http://schemas.microsoft.com/office/drawing/2014/main" id="{22BE7ECC-E901-EB2C-39D0-854DF798667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1447"/>
          <a:stretch/>
        </p:blipFill>
        <p:spPr>
          <a:xfrm>
            <a:off x="0" y="0"/>
            <a:ext cx="4437888" cy="6858000"/>
          </a:xfrm>
        </p:spPr>
      </p:pic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3244F1D6-D4EB-7E9E-ACE0-EF62DEF62AB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sv-SE" dirty="0"/>
              <a:t>Behöver du polisiära bilder till din presentation? Här hittar du över 100 bilder med studentfokus: </a:t>
            </a:r>
            <a:br>
              <a:rPr lang="sv-SE" dirty="0"/>
            </a:br>
            <a:r>
              <a:rPr lang="sv-SE" dirty="0"/>
              <a:t>G:\A4-Gemensam\Kommunikation\Bilder</a:t>
            </a:r>
          </a:p>
        </p:txBody>
      </p:sp>
    </p:spTree>
    <p:extLst>
      <p:ext uri="{BB962C8B-B14F-4D97-AF65-F5344CB8AC3E}">
        <p14:creationId xmlns:p14="http://schemas.microsoft.com/office/powerpoint/2010/main" val="738639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fordon, Landfordon, klädsel, hjul&#10;&#10;AI-genererat innehåll kan vara felaktigt.">
            <a:extLst>
              <a:ext uri="{FF2B5EF4-FFF2-40B4-BE49-F238E27FC236}">
                <a16:creationId xmlns:a16="http://schemas.microsoft.com/office/drawing/2014/main" id="{6231A24A-D254-2770-C576-9AB971F7AF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0196"/>
            <a:ext cx="12192000" cy="8128000"/>
          </a:xfrm>
          <a:prstGeom prst="rect">
            <a:avLst/>
          </a:prstGeom>
        </p:spPr>
      </p:pic>
      <p:sp>
        <p:nvSpPr>
          <p:cNvPr id="7" name="Ellips 6">
            <a:extLst>
              <a:ext uri="{FF2B5EF4-FFF2-40B4-BE49-F238E27FC236}">
                <a16:creationId xmlns:a16="http://schemas.microsoft.com/office/drawing/2014/main" id="{32C5A0A1-31A1-5D0D-5047-7DFF78DAFB31}"/>
              </a:ext>
            </a:extLst>
          </p:cNvPr>
          <p:cNvSpPr/>
          <p:nvPr/>
        </p:nvSpPr>
        <p:spPr>
          <a:xfrm>
            <a:off x="8314661" y="3072809"/>
            <a:ext cx="3519377" cy="3519377"/>
          </a:xfrm>
          <a:prstGeom prst="ellipse">
            <a:avLst/>
          </a:prstGeom>
          <a:solidFill>
            <a:schemeClr val="tx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D5C97CA7-8803-CFDA-9681-E4871088B804}"/>
              </a:ext>
            </a:extLst>
          </p:cNvPr>
          <p:cNvSpPr txBox="1"/>
          <p:nvPr/>
        </p:nvSpPr>
        <p:spPr>
          <a:xfrm>
            <a:off x="8782493" y="3806456"/>
            <a:ext cx="26156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 dirty="0">
                <a:solidFill>
                  <a:schemeClr val="bg1"/>
                </a:solidFill>
              </a:rPr>
              <a:t>Tack för visat intresse!</a:t>
            </a:r>
          </a:p>
          <a:p>
            <a:pPr algn="ctr"/>
            <a:endParaRPr lang="sv-SE" dirty="0">
              <a:solidFill>
                <a:schemeClr val="bg1"/>
              </a:solidFill>
            </a:endParaRPr>
          </a:p>
          <a:p>
            <a:pPr algn="ctr"/>
            <a:r>
              <a:rPr lang="sv-SE" dirty="0">
                <a:solidFill>
                  <a:schemeClr val="bg1"/>
                </a:solidFill>
              </a:rPr>
              <a:t>[En textruta för exempelvis kontaktuppgifter]</a:t>
            </a:r>
          </a:p>
        </p:txBody>
      </p:sp>
    </p:spTree>
    <p:extLst>
      <p:ext uri="{BB962C8B-B14F-4D97-AF65-F5344CB8AC3E}">
        <p14:creationId xmlns:p14="http://schemas.microsoft.com/office/powerpoint/2010/main" val="1516820038"/>
      </p:ext>
    </p:extLst>
  </p:cSld>
  <p:clrMapOvr>
    <a:masterClrMapping/>
  </p:clrMapOvr>
</p:sld>
</file>

<file path=ppt/theme/theme1.xml><?xml version="1.0" encoding="utf-8"?>
<a:theme xmlns:a="http://schemas.openxmlformats.org/drawingml/2006/main" name="HB Norrsken">
  <a:themeElements>
    <a:clrScheme name="Högskolan i Borås">
      <a:dk1>
        <a:srgbClr val="152838"/>
      </a:dk1>
      <a:lt1>
        <a:srgbClr val="FFFFFF"/>
      </a:lt1>
      <a:dk2>
        <a:srgbClr val="476D88"/>
      </a:dk2>
      <a:lt2>
        <a:srgbClr val="E7E6E6"/>
      </a:lt2>
      <a:accent1>
        <a:srgbClr val="A86465"/>
      </a:accent1>
      <a:accent2>
        <a:srgbClr val="CF8255"/>
      </a:accent2>
      <a:accent3>
        <a:srgbClr val="F7E2AA"/>
      </a:accent3>
      <a:accent4>
        <a:srgbClr val="DFBB61"/>
      </a:accent4>
      <a:accent5>
        <a:srgbClr val="6EAEB9"/>
      </a:accent5>
      <a:accent6>
        <a:srgbClr val="D9A799"/>
      </a:accent6>
      <a:hlink>
        <a:srgbClr val="A76365"/>
      </a:hlink>
      <a:folHlink>
        <a:srgbClr val="CF8254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HB utkast klar SV.potx" id="{D4F0156A-F536-4997-BDB5-7AA5D86250C5}" vid="{0CC572EA-A38F-442C-85A9-EB1EDAA406CE}"/>
    </a:ext>
  </a:extLst>
</a:theme>
</file>

<file path=ppt/theme/theme2.xml><?xml version="1.0" encoding="utf-8"?>
<a:theme xmlns:a="http://schemas.openxmlformats.org/drawingml/2006/main" name="HB Vit med blå hörnlogga">
  <a:themeElements>
    <a:clrScheme name="Högskolan i Borås">
      <a:dk1>
        <a:srgbClr val="152838"/>
      </a:dk1>
      <a:lt1>
        <a:srgbClr val="FFFFFF"/>
      </a:lt1>
      <a:dk2>
        <a:srgbClr val="476D88"/>
      </a:dk2>
      <a:lt2>
        <a:srgbClr val="E7E6E6"/>
      </a:lt2>
      <a:accent1>
        <a:srgbClr val="A86465"/>
      </a:accent1>
      <a:accent2>
        <a:srgbClr val="CF8255"/>
      </a:accent2>
      <a:accent3>
        <a:srgbClr val="F7E2AA"/>
      </a:accent3>
      <a:accent4>
        <a:srgbClr val="DFBB61"/>
      </a:accent4>
      <a:accent5>
        <a:srgbClr val="6EAEB9"/>
      </a:accent5>
      <a:accent6>
        <a:srgbClr val="D9A799"/>
      </a:accent6>
      <a:hlink>
        <a:srgbClr val="A76365"/>
      </a:hlink>
      <a:folHlink>
        <a:srgbClr val="CF8254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HB utkast klar SV.potx" id="{D4F0156A-F536-4997-BDB5-7AA5D86250C5}" vid="{6534B4EB-1EBD-4C9B-92A3-C4C447B7158E}"/>
    </a:ext>
  </a:extLst>
</a:theme>
</file>

<file path=ppt/theme/theme3.xml><?xml version="1.0" encoding="utf-8"?>
<a:theme xmlns:a="http://schemas.openxmlformats.org/drawingml/2006/main" name="HB Vit med bronsfärgad hörnlogga">
  <a:themeElements>
    <a:clrScheme name="Högskolan i Borås">
      <a:dk1>
        <a:srgbClr val="152838"/>
      </a:dk1>
      <a:lt1>
        <a:srgbClr val="FFFFFF"/>
      </a:lt1>
      <a:dk2>
        <a:srgbClr val="476D88"/>
      </a:dk2>
      <a:lt2>
        <a:srgbClr val="E7E6E6"/>
      </a:lt2>
      <a:accent1>
        <a:srgbClr val="A86465"/>
      </a:accent1>
      <a:accent2>
        <a:srgbClr val="CF8255"/>
      </a:accent2>
      <a:accent3>
        <a:srgbClr val="F7E2AA"/>
      </a:accent3>
      <a:accent4>
        <a:srgbClr val="DFBB61"/>
      </a:accent4>
      <a:accent5>
        <a:srgbClr val="6EAEB9"/>
      </a:accent5>
      <a:accent6>
        <a:srgbClr val="D9A799"/>
      </a:accent6>
      <a:hlink>
        <a:srgbClr val="A76365"/>
      </a:hlink>
      <a:folHlink>
        <a:srgbClr val="CF8254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HB utkast klar SV.potx" id="{D4F0156A-F536-4997-BDB5-7AA5D86250C5}" vid="{48EB41A7-6E04-4C15-BC3E-140CC2D342EA}"/>
    </a:ext>
  </a:extLst>
</a:theme>
</file>

<file path=ppt/theme/theme4.xml><?xml version="1.0" encoding="utf-8"?>
<a:theme xmlns:a="http://schemas.openxmlformats.org/drawingml/2006/main" name="HB Blåmussla">
  <a:themeElements>
    <a:clrScheme name="Högskolan i Borås">
      <a:dk1>
        <a:srgbClr val="152838"/>
      </a:dk1>
      <a:lt1>
        <a:srgbClr val="FFFFFF"/>
      </a:lt1>
      <a:dk2>
        <a:srgbClr val="476D88"/>
      </a:dk2>
      <a:lt2>
        <a:srgbClr val="E7E6E6"/>
      </a:lt2>
      <a:accent1>
        <a:srgbClr val="A86465"/>
      </a:accent1>
      <a:accent2>
        <a:srgbClr val="CF8255"/>
      </a:accent2>
      <a:accent3>
        <a:srgbClr val="F7E2AA"/>
      </a:accent3>
      <a:accent4>
        <a:srgbClr val="DFBB61"/>
      </a:accent4>
      <a:accent5>
        <a:srgbClr val="6EAEB9"/>
      </a:accent5>
      <a:accent6>
        <a:srgbClr val="D9A799"/>
      </a:accent6>
      <a:hlink>
        <a:srgbClr val="A76365"/>
      </a:hlink>
      <a:folHlink>
        <a:srgbClr val="CF8254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HB utkast klar SV.potx" id="{D4F0156A-F536-4997-BDB5-7AA5D86250C5}" vid="{243B7713-1A11-44EB-AE1B-3A8B4FAA6573}"/>
    </a:ext>
  </a:extLst>
</a:theme>
</file>

<file path=ppt/theme/theme5.xml><?xml version="1.0" encoding="utf-8"?>
<a:theme xmlns:a="http://schemas.openxmlformats.org/drawingml/2006/main" name="HB Sotig">
  <a:themeElements>
    <a:clrScheme name="Högskolan i Borås">
      <a:dk1>
        <a:srgbClr val="152838"/>
      </a:dk1>
      <a:lt1>
        <a:srgbClr val="FFFFFF"/>
      </a:lt1>
      <a:dk2>
        <a:srgbClr val="476D88"/>
      </a:dk2>
      <a:lt2>
        <a:srgbClr val="E7E6E6"/>
      </a:lt2>
      <a:accent1>
        <a:srgbClr val="A86465"/>
      </a:accent1>
      <a:accent2>
        <a:srgbClr val="CF8255"/>
      </a:accent2>
      <a:accent3>
        <a:srgbClr val="F7E2AA"/>
      </a:accent3>
      <a:accent4>
        <a:srgbClr val="DFBB61"/>
      </a:accent4>
      <a:accent5>
        <a:srgbClr val="6EAEB9"/>
      </a:accent5>
      <a:accent6>
        <a:srgbClr val="D9A799"/>
      </a:accent6>
      <a:hlink>
        <a:srgbClr val="A76365"/>
      </a:hlink>
      <a:folHlink>
        <a:srgbClr val="CF8254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HB utkast klar SV.potx" id="{D4F0156A-F536-4997-BDB5-7AA5D86250C5}" vid="{8C338D24-5743-45B4-A97E-0D15E7E66B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HB sv</Template>
  <TotalTime>398</TotalTime>
  <Words>154</Words>
  <Application>Microsoft Office PowerPoint</Application>
  <PresentationFormat>Bredbild</PresentationFormat>
  <Paragraphs>11</Paragraphs>
  <Slides>4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5</vt:i4>
      </vt:variant>
      <vt:variant>
        <vt:lpstr>Bildrubriker</vt:lpstr>
      </vt:variant>
      <vt:variant>
        <vt:i4>4</vt:i4>
      </vt:variant>
    </vt:vector>
  </HeadingPairs>
  <TitlesOfParts>
    <vt:vector size="11" baseType="lpstr">
      <vt:lpstr>Arial</vt:lpstr>
      <vt:lpstr>Georgia</vt:lpstr>
      <vt:lpstr>HB Norrsken</vt:lpstr>
      <vt:lpstr>HB Vit med blå hörnlogga</vt:lpstr>
      <vt:lpstr>HB Vit med bronsfärgad hörnlogga</vt:lpstr>
      <vt:lpstr>HB Blåmussla</vt:lpstr>
      <vt:lpstr>HB Sotig</vt:lpstr>
      <vt:lpstr>[Föreläsningens namn]</vt:lpstr>
      <vt:lpstr>Olika layouter</vt:lpstr>
      <vt:lpstr>Bilder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Johanna Avadahl</dc:creator>
  <cp:lastModifiedBy>Jonas Sehlin</cp:lastModifiedBy>
  <cp:revision>10</cp:revision>
  <dcterms:created xsi:type="dcterms:W3CDTF">2024-04-22T09:46:14Z</dcterms:created>
  <dcterms:modified xsi:type="dcterms:W3CDTF">2025-03-20T14:57:37Z</dcterms:modified>
</cp:coreProperties>
</file>